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19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83DD1-9D74-9A4C-A181-CB9FB2E6F3D1}" type="datetimeFigureOut">
              <a:rPr lang="en-US" smtClean="0"/>
              <a:t>4/23/13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5CD3-B602-124C-A38A-B90DD0C6D59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83DD1-9D74-9A4C-A181-CB9FB2E6F3D1}" type="datetimeFigureOut">
              <a:rPr lang="en-US" smtClean="0"/>
              <a:t>4/23/13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5CD3-B602-124C-A38A-B90DD0C6D5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83DD1-9D74-9A4C-A181-CB9FB2E6F3D1}" type="datetimeFigureOut">
              <a:rPr lang="en-US" smtClean="0"/>
              <a:t>4/23/13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5CD3-B602-124C-A38A-B90DD0C6D5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83DD1-9D74-9A4C-A181-CB9FB2E6F3D1}" type="datetimeFigureOut">
              <a:rPr lang="en-US" smtClean="0"/>
              <a:t>4/23/13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5CD3-B602-124C-A38A-B90DD0C6D5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83DD1-9D74-9A4C-A181-CB9FB2E6F3D1}" type="datetimeFigureOut">
              <a:rPr lang="en-US" smtClean="0"/>
              <a:t>4/23/13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5CD3-B602-124C-A38A-B90DD0C6D59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83DD1-9D74-9A4C-A181-CB9FB2E6F3D1}" type="datetimeFigureOut">
              <a:rPr lang="en-US" smtClean="0"/>
              <a:t>4/23/13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5CD3-B602-124C-A38A-B90DD0C6D5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83DD1-9D74-9A4C-A181-CB9FB2E6F3D1}" type="datetimeFigureOut">
              <a:rPr lang="en-US" smtClean="0"/>
              <a:t>4/23/13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5CD3-B602-124C-A38A-B90DD0C6D59E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83DD1-9D74-9A4C-A181-CB9FB2E6F3D1}" type="datetimeFigureOut">
              <a:rPr lang="en-US" smtClean="0"/>
              <a:t>4/23/13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5CD3-B602-124C-A38A-B90DD0C6D5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83DD1-9D74-9A4C-A181-CB9FB2E6F3D1}" type="datetimeFigureOut">
              <a:rPr lang="en-US" smtClean="0"/>
              <a:t>4/23/13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5CD3-B602-124C-A38A-B90DD0C6D5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83DD1-9D74-9A4C-A181-CB9FB2E6F3D1}" type="datetimeFigureOut">
              <a:rPr lang="en-US" smtClean="0"/>
              <a:t>4/23/13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5CD3-B602-124C-A38A-B90DD0C6D59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83DD1-9D74-9A4C-A181-CB9FB2E6F3D1}" type="datetimeFigureOut">
              <a:rPr lang="en-US" smtClean="0"/>
              <a:t>4/23/13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5CD3-B602-124C-A38A-B90DD0C6D5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0E83DD1-9D74-9A4C-A181-CB9FB2E6F3D1}" type="datetimeFigureOut">
              <a:rPr lang="en-US" smtClean="0"/>
              <a:t>4/23/13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496F5CD3-B602-124C-A38A-B90DD0C6D59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6" Type="http://schemas.openxmlformats.org/officeDocument/2006/relationships/image" Target="../media/image6.emf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60203"/>
            <a:ext cx="7772400" cy="1470025"/>
          </a:xfrm>
        </p:spPr>
        <p:txBody>
          <a:bodyPr/>
          <a:lstStyle/>
          <a:p>
            <a:r>
              <a:rPr lang="en-US" dirty="0" smtClean="0"/>
              <a:t>Recitation 2</a:t>
            </a:r>
            <a:br>
              <a:rPr lang="en-US" dirty="0" smtClean="0"/>
            </a:b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April 23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5978"/>
            <a:ext cx="6400800" cy="1752600"/>
          </a:xfrm>
        </p:spPr>
        <p:txBody>
          <a:bodyPr/>
          <a:lstStyle/>
          <a:p>
            <a:r>
              <a:rPr lang="en-US" dirty="0" smtClean="0"/>
              <a:t>Natural Cubic Splines</a:t>
            </a:r>
          </a:p>
          <a:p>
            <a:r>
              <a:rPr lang="en-US" dirty="0"/>
              <a:t>P</a:t>
            </a:r>
            <a:r>
              <a:rPr lang="en-US" dirty="0" smtClean="0"/>
              <a:t>enalized Cubic </a:t>
            </a:r>
            <a:r>
              <a:rPr lang="en-US" dirty="0"/>
              <a:t>R</a:t>
            </a:r>
            <a:r>
              <a:rPr lang="en-US" dirty="0" smtClean="0"/>
              <a:t>egression Splines</a:t>
            </a:r>
          </a:p>
        </p:txBody>
      </p:sp>
    </p:spTree>
    <p:extLst>
      <p:ext uri="{BB962C8B-B14F-4D97-AF65-F5344CB8AC3E}">
        <p14:creationId xmlns:p14="http://schemas.microsoft.com/office/powerpoint/2010/main" val="352319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Cubic Splines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5828"/>
            <a:ext cx="8229600" cy="4567091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sm.spline</a:t>
            </a:r>
            <a:r>
              <a:rPr lang="en-US" dirty="0" smtClean="0"/>
              <a:t>() in library “</a:t>
            </a:r>
            <a:r>
              <a:rPr lang="en-US" dirty="0" err="1" smtClean="0"/>
              <a:t>pspline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How to choose a smoothing </a:t>
            </a:r>
            <a:r>
              <a:rPr lang="en-US" dirty="0" smtClean="0"/>
              <a:t>parameter</a:t>
            </a:r>
          </a:p>
          <a:p>
            <a:pPr lvl="1"/>
            <a:r>
              <a:rPr lang="en-US" dirty="0" smtClean="0"/>
              <a:t>by </a:t>
            </a:r>
            <a:r>
              <a:rPr lang="en-US" dirty="0"/>
              <a:t>OCV </a:t>
            </a:r>
            <a:r>
              <a:rPr lang="en-US" dirty="0" smtClean="0"/>
              <a:t>score:    </a:t>
            </a:r>
            <a:r>
              <a:rPr lang="en-US" dirty="0" err="1" smtClean="0"/>
              <a:t>sm.spline</a:t>
            </a:r>
            <a:r>
              <a:rPr lang="en-US" dirty="0" smtClean="0"/>
              <a:t>(</a:t>
            </a:r>
            <a:r>
              <a:rPr lang="en-US" dirty="0"/>
              <a:t>x= , y= , cv= TRUE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by </a:t>
            </a:r>
            <a:r>
              <a:rPr lang="en-US" dirty="0"/>
              <a:t>GCV </a:t>
            </a:r>
            <a:r>
              <a:rPr lang="en-US" dirty="0" smtClean="0"/>
              <a:t>score:    </a:t>
            </a:r>
            <a:r>
              <a:rPr lang="en-US" dirty="0" err="1" smtClean="0"/>
              <a:t>sm.spline</a:t>
            </a:r>
            <a:r>
              <a:rPr lang="en-US" dirty="0"/>
              <a:t>(x= , y= , cv= FALSE)</a:t>
            </a:r>
          </a:p>
          <a:p>
            <a:pPr marL="274320" lvl="1" indent="0">
              <a:buNone/>
            </a:pPr>
            <a:endParaRPr lang="en-US" sz="800" dirty="0" smtClean="0"/>
          </a:p>
          <a:p>
            <a:r>
              <a:rPr lang="en-US" dirty="0" smtClean="0"/>
              <a:t>R demo 1</a:t>
            </a: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1" y="1265665"/>
            <a:ext cx="6142385" cy="84667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854334" y="2239080"/>
            <a:ext cx="4621057" cy="987090"/>
            <a:chOff x="1374377" y="3445772"/>
            <a:chExt cx="6657061" cy="1311340"/>
          </a:xfrm>
        </p:grpSpPr>
        <p:pic>
          <p:nvPicPr>
            <p:cNvPr id="7" name="Picture 6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377" y="3445772"/>
              <a:ext cx="1181100" cy="281940"/>
            </a:xfrm>
            <a:prstGeom prst="rect">
              <a:avLst/>
            </a:prstGeom>
          </p:spPr>
        </p:pic>
        <p:pic>
          <p:nvPicPr>
            <p:cNvPr id="8" name="Picture 7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6508" y="3445772"/>
              <a:ext cx="1219200" cy="281940"/>
            </a:xfrm>
            <a:prstGeom prst="rect">
              <a:avLst/>
            </a:prstGeom>
          </p:spPr>
        </p:pic>
        <p:pic>
          <p:nvPicPr>
            <p:cNvPr id="9" name="Picture 8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738" y="3445772"/>
              <a:ext cx="3314700" cy="281940"/>
            </a:xfrm>
            <a:prstGeom prst="rect">
              <a:avLst/>
            </a:prstGeom>
          </p:spPr>
        </p:pic>
        <p:pic>
          <p:nvPicPr>
            <p:cNvPr id="10" name="Picture 9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4636" y="4078932"/>
              <a:ext cx="3726180" cy="678180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204235" y="1513922"/>
            <a:ext cx="1632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Cubic splines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04235" y="2092841"/>
            <a:ext cx="2167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NCS -- linearity beyond boundary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1482" y="3383298"/>
            <a:ext cx="4522082" cy="975026"/>
          </a:xfrm>
          <a:prstGeom prst="rect">
            <a:avLst/>
          </a:prstGeom>
          <a:ln w="28575" cmpd="sng">
            <a:solidFill>
              <a:srgbClr val="FF6600"/>
            </a:solidFill>
          </a:ln>
        </p:spPr>
      </p:pic>
    </p:spTree>
    <p:extLst>
      <p:ext uri="{BB962C8B-B14F-4D97-AF65-F5344CB8AC3E}">
        <p14:creationId xmlns:p14="http://schemas.microsoft.com/office/powerpoint/2010/main" val="405742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488063"/>
            <a:ext cx="6007516" cy="11861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Penalized Cubic Regression Splines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74229"/>
            <a:ext cx="8229600" cy="305095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gam() in library “</a:t>
            </a:r>
            <a:r>
              <a:rPr lang="en-US" dirty="0" err="1" smtClean="0"/>
              <a:t>mgcv</a:t>
            </a:r>
            <a:r>
              <a:rPr lang="en-US" dirty="0" smtClean="0"/>
              <a:t>”</a:t>
            </a:r>
          </a:p>
          <a:p>
            <a:endParaRPr lang="en-US" dirty="0"/>
          </a:p>
          <a:p>
            <a:r>
              <a:rPr lang="en-US" dirty="0" smtClean="0"/>
              <a:t>gam( y ~ s(x, </a:t>
            </a:r>
            <a:r>
              <a:rPr lang="en-US" dirty="0" err="1" smtClean="0"/>
              <a:t>bs</a:t>
            </a:r>
            <a:r>
              <a:rPr lang="en-US" dirty="0" smtClean="0"/>
              <a:t>=“</a:t>
            </a:r>
            <a:r>
              <a:rPr lang="en-US" dirty="0" err="1" smtClean="0"/>
              <a:t>cr</a:t>
            </a:r>
            <a:r>
              <a:rPr lang="en-US" dirty="0" smtClean="0"/>
              <a:t>”, k=</a:t>
            </a:r>
            <a:r>
              <a:rPr lang="en-US" dirty="0" err="1" smtClean="0"/>
              <a:t>n.knots</a:t>
            </a:r>
            <a:r>
              <a:rPr lang="en-US" dirty="0" smtClean="0"/>
              <a:t>) , data = dataset)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Find </a:t>
            </a:r>
            <a:r>
              <a:rPr lang="en-US" dirty="0"/>
              <a:t>the optimal smoothing </a:t>
            </a:r>
            <a:r>
              <a:rPr lang="en-US" dirty="0" smtClean="0"/>
              <a:t>parameter</a:t>
            </a:r>
          </a:p>
          <a:p>
            <a:pPr lvl="1"/>
            <a:r>
              <a:rPr lang="en-US" dirty="0" smtClean="0"/>
              <a:t>By default, only select smoothing parameter by GCV score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smtClean="0"/>
              <a:t>R demo 2</a:t>
            </a: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33478"/>
            <a:ext cx="6836410" cy="94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546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559</TotalTime>
  <Words>122</Words>
  <Application>Microsoft Macintosh PowerPoint</Application>
  <PresentationFormat>On-screen Show (4:3)</PresentationFormat>
  <Paragraphs>26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Clarity</vt:lpstr>
      <vt:lpstr>Recitation 2 April 23</vt:lpstr>
      <vt:lpstr>Natural Cubic Splines</vt:lpstr>
      <vt:lpstr>Penalized Cubic Regression Splines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Shirley You Ren</dc:creator>
  <cp:lastModifiedBy>Shirley You Ren</cp:lastModifiedBy>
  <cp:revision>50</cp:revision>
  <dcterms:created xsi:type="dcterms:W3CDTF">2013-04-08T20:32:11Z</dcterms:created>
  <dcterms:modified xsi:type="dcterms:W3CDTF">2013-04-23T21:36:57Z</dcterms:modified>
</cp:coreProperties>
</file>