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0" r:id="rId1"/>
  </p:sldMasterIdLst>
  <p:notesMasterIdLst>
    <p:notesMasterId r:id="rId10"/>
  </p:notesMasterIdLst>
  <p:sldIdLst>
    <p:sldId id="256" r:id="rId2"/>
    <p:sldId id="258" r:id="rId3"/>
    <p:sldId id="259" r:id="rId4"/>
    <p:sldId id="263" r:id="rId5"/>
    <p:sldId id="261" r:id="rId6"/>
    <p:sldId id="264" r:id="rId7"/>
    <p:sldId id="262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9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4-25T16:24:29.37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11844 8027 7740,'-15'38'5547,"12"-21"0,3-6-516,0-11-4128,9 0-258,3-7-129,7-4-129,1-4-129,4 4-129,1-6-258,-1 3-129,2 7-516,-11-8-1290,4 10-2967,-7 3-387,-3 2-387,-9 0 0</inkml:trace>
  <inkml:trace contextRef="#ctx0" brushRef="#br0" timeOffset="215.0123">11919 8233 8385,'0'0'5676,"0"0"-516,4-8-258,8 0-4386,6-8-387,3-2-774,11 7-2580,-4-7-1806,3-4-387,0 2-258</inkml:trace>
  <inkml:trace contextRef="#ctx0" brushRef="#br0" timeOffset="657.0376">12572 7745 8514,'-30'-14'5805,"15"8"-387,4 6-258,-2 7-4515,8 8-258,0 3 0,5 3-258,2 7 0,5 0-129,-1 9 0,3 4-129,-1 1 129,-1 2 0,0 1 0,-1-1 129,-2-3-129,-1-2 0,0-9 129,-1-3-129,0-9 129,-2-18 0,0 0 0,13 0 0,-6-13-129,4-16 129,1-6 0,3-7-129,2-1 258,2 0-258,0 4 0,2 3 0,-3 6 129,0 6-258,-2 12-387,-6-3-1032,2 12-3870,-12 3 258,12 3-774,-12-3-129</inkml:trace>
  <inkml:trace contextRef="#ctx0" brushRef="#br0" timeOffset="890.0509">12644 8078 6966,'-25'17'5547,"17"-12"-129,8-5-258,0 0-3870,6 7 0,5-7-516,9 7 0,1-7-129,5 6-258,0-6-129,1 4-129,1-4-258,-2 4-129,2 6-516,-10-13-1290,5 6-3354,-4-3-129,3 8-387,-3-8-258</inkml:trace>
  <inkml:trace contextRef="#ctx0" brushRef="#br0" timeOffset="1246.0713">12963 8147 9288,'-8'7'5547,"8"-7"0,0 0-129,0 0-4773,16-13-129,5-3-129,0-6-258,1 2 129,-1-3-129,0-2 0,-4 4-258,-4-4 129,-9 6-129,-3-2 0,-1 3 258,-8 5 0,-4 3-129,-4 10 0,-1 3 129,-1 17 0,3 6-129,0 8 129,7 7-129,2-2 0,6 0-129,6-10 129,11-5-129,3-10-258,9-1-258,-5-14-2193,10-1-2322,-1-3-516,0-6 0,-5 1-516</inkml:trace>
  <inkml:trace contextRef="#ctx0" brushRef="#br0" timeOffset="1546.0884">13389 8015 10449,'14'8'5676,"-14"-8"-387,0 22 0,-1-10-5031,-2 7 0,-2 0 0,2 0 0,-1 3-258,2-1 129,1-3-129,0-1 0,1-17 0,-2 13 0,2-13 129,0-10-129,0-14 258,4-4-129,1-8 258,4 1-129,1-5-129,3 6 129,3 1-129,0 0-258,0 12 0,1-1-774,8 12-4515,-9-2 0,4 10-258,-4-4-645</inkml:trace>
  <inkml:trace contextRef="#ctx0" brushRef="#br0" timeOffset="1941.111">13704 7900 12126,'-14'8'5547,"-2"12"-129,14 1-387,3 4-5160,-1 3-129,1 5 129,-1-4 258,2 5 0,0-6-129,-1-8 0,0-7 129,-1-13-129,0 0 129,10-13 0,-2-13 129,2-9-129,3-5-129,4 1 129,0-3 0,4 3 0,0 6-129,0 13 0,-1 11 0,-3 9 0,-3 12 0,-4 12 129,-1 12 0,-1 1-129,-5 5 0,4 1 0,-4-5-129,5-1-645,-8-13-4386,12-7-387,-2-15-258,4-1-516</inkml:trace>
  <inkml:trace contextRef="#ctx0" brushRef="#br0" timeOffset="2349.1344">14062 8115 11868,'3'16'5805,"6"-1"-258,-9-15-129,15-10-5418,1-2 258,5-5-129,4 0 0,-1 1-129,0-2 0,-2-3 0,-4 1-129,-7 4 258,-4-4-129,-6 5 0,-1-7-129,-7 0 258,-3 4-129,-4 5 0,-3 6 0,-1 7 129,-3 5-258,1 15 258,0 13 0,2 5 129,4 6-258,5-1 129,9 3 0,4-4 129,10-8-258,9-8 129,5-8-129,5-13-258,3-5-129,0-11-387,10-3-2967,-12-18-1806,5-4-258,-8-11-258,0-5-516</inkml:trace>
  <inkml:trace contextRef="#ctx0" brushRef="#br0" timeOffset="2558.1463">14529 7599 11223,'-3'-13'5934,"3"13"-387,-2 20-129,1 1-4386,1 13-516,0 7 0,1 7-129,1 5 0,-1 9-387,1-2 129,0 4-129,2-8-129,1-8-387,10-2-3870,-5-18-1161,4-8-258,-1-15-516</inkml:trace>
  <inkml:trace contextRef="#ctx0" brushRef="#br0" timeOffset="3289.1881">15379 7589 10062,'3'-22'5418,"-3"22"-258,0-18-129,0 18-4128,-4-13-258,4 13-129,-12-3-129,12 3 0,-18-9-258,6 6 129,-4-1-129,-2 1 0,-4 3-129,-1 0-129,-3 0 129,-1 10-129,2-2 129,1 1 129,5 3-129,4-2 0,4 0 129,5 4 129,5 3-129,1 2 0,9 8 129,2 8-387,2 2 387,2 9-258,-1 7 129,1-2-258,-2 8 0,-6-1 0,0-7-129,-4-5-258,-2 4-645,-5-23-645,4 2-3612,-3-10 0,3-19-516,-14 0-258</inkml:trace>
  <inkml:trace contextRef="#ctx0" brushRef="#br0" timeOffset="3456.1977">15135 8103 2967,'-28'-51'5547,"17"38"0,-2-3-258,13 16-2064,-18-9-1161,23 10-516,-5-1-516,24-9-258,0-6-258,9 1-258,6-2-258,4-5-774,13 4-4386,-11 0-129,0 10-516,-6 2-387</inkml:trace>
  <inkml:trace contextRef="#ctx0" brushRef="#br0" timeOffset="3821.2186">15555 7894 13158,'-17'-12'5676,"0"19"-258,14 12-774,1-4-4386,2 11 0,0 3-129,6 0-129,3 0 129,1-4-129,4-8 0,1-9-129,2-4 258,3-4-129,0-12 0,-1-6-129,-2-3 129,-1 2 0,-3-2-129,-4 5 258,-9 16-129,7-14 0,-7 14 129,0 12 129,0 3-129,0 4-129,0-2 258,2 9-258,1-3 0,2-3-387,4 3-516,-9-23-4386,15 16 0,-5-16-645,5 0-516</inkml:trace>
  <inkml:trace contextRef="#ctx0" brushRef="#br0" timeOffset="4206.2406">15887 7953 10965,'0'16'5676,"-2"-3"-774,-4 1 387,6-2-5031,-1 4 0,1-3-258,0 4 0,0-3 129,0 0-258,0-14 129,0 0 0,0 0 129,0 0 0,0-8-129,2-17 258,4-2-129,0-1 0,5-2 0,3 3 258,3 1-258,1 7 0,2 9 129,1 6-258,-2 5 129,-4 9 0,-1 9 129,-3 5-258,-4 6 129,-2 2-129,-3-1 129,-1 5-258,-1-9 129,0-1-258,-3-14-1161,3 4-3870,0-16-129,0 0-516,0 0-258</inkml:trace>
  <inkml:trace contextRef="#ctx0" brushRef="#br0" timeOffset="4533.2593">16421 7908 12126,'0'0'5676,"4"-12"-129,-4 12-129,-2-17-4644,2 17-258,-8-5-258,8 5 0,-13 3-258,4 7 0,-3 6 0,-1 9 0,0-1 129,0 7-129,4 4 129,3-1-129,3-4 0,3-5 129,9-6-129,6-9-129,5-3 0,5-7-129,5-7-387,-2-14-903,9 4-3741,-5-9-258,4-1-387,-3-4-387</inkml:trace>
  <inkml:trace contextRef="#ctx0" brushRef="#br0" timeOffset="4941.2826">16786 7677 14061,'-12'-6'5805,"0"9"-387,12 12-387,0 2-4773,4 12-129,3 0 129,2 7-129,0 5 0,3 3-129,0 2 0,2-3 129,1-3-129,5-11 0,2-8-258,2-3-129,3-10-258,-4-8-258,7 0-516,-14-26-1032,11 9-2322,-22-17 129,5 17 1806,-20-19 903,-2 12 1032,-12-4 903,-7 2 645,2 14 1548,-12-8 2064,12 14 0,-9-13-1677,21 19-774,-3-11-645,20 11-387,0 0-129,0 0-516,16 0 0,5 0-516,17 0-4773,-2 0 0,7 3-516,-1-5-387</inkml:trace>
  <inkml:trace contextRef="#ctx0" brushRef="#br0" timeOffset="5140.294">17255 7879 14448,'9'34'5934,"-1"-14"-387,-3-5-258,-2-1-5289,6 1-258,-2-3-129,-1 5-129,-6-17-1935,4 12-2967,-4-12 0,0 0-645,0-15-387</inkml:trace>
  <inkml:trace contextRef="#ctx0" brushRef="#br0" timeOffset="5302.3033">17258 7665 11094,'-10'-8'6192,"-8"-1"-645,18 9-129,-7-11-2580,7 11-4128,0 0-3741,10-6-516,5 7-129,-2 2-516</inkml:trace>
  <inkml:trace contextRef="#ctx0" brushRef="#br0" timeOffset="5697.3259">17591 7853 13287,'25'-20'5805,"-17"4"-258,-8-2-516,-1 2-4773,-5 4-258,-2 6 258,-8 6 0,-2 2-129,-2 14 129,-1 4-258,2 6 129,3 6 0,2 1-129,5-2 0,9 1 0,3-6 0,14-2-129,7-4 0,7-5 129,4-10-129,2-5 0,-2-3 129,-1-12 0,-8 0 0,-8-10 0,-10-4 0,-8 0-129,-5-3 129,-11 0 0,-6 3 129,-3 1-387,-3 3-258,9 19-2322,-4-9-2451,8 5 129,4 2-903,11 8-129</inkml:trace>
  <inkml:trace contextRef="#ctx0" brushRef="#br0" timeOffset="6132.3508">18027 7808 14448,'18'-8'5805,"-18"8"-129,0 0-645,0 0-5031,0 12-258,-4 4 258,-3 5-129,0-3 129,-3 4-387,3-7 516,1 1-129,1-5-129,5-11 129,0 0 129,0 0-129,0 0 0,11-12 129,6-4-129,4-5 258,4-2-129,5 0 129,3 1-129,-1 7 129,4 4-129,-1 11 0,-3 5-258,-3 9 129,-5 12 0,-4 11 0,-3-1-129,-6 3 129,-3-1 0,-7 3-129,-1-5 129,-4-7-258,3 2-1677,1-31-3354,-3 16-129,3-16-774,7-16-258</inkml:trace>
  <inkml:trace contextRef="#ctx0" brushRef="#br0" timeOffset="12557.7183">9011 9547 7998,'0'-14'5547,"0"14"-129,0-13-258,0 13-4386,0 0-258,5-2 0,-5 2-129,8 8 0,-6 9 0,4 7-129,-5 2 0,3 13 129,-3-1-129,3 7 0,-2 1-387,3-4 258,2-6-258,-2-2-129,3-1-258,-8-33-2451,8 21-2580,-8-21-258,0 0-129,1-20-645</inkml:trace>
  <inkml:trace contextRef="#ctx0" brushRef="#br0" timeOffset="12753.7295">8997 9369 9804,'-31'-26'6063,"15"14"-387,6 5-129,-8-5-4902,17 2-129,1 10-516,4-21-387,16 14-4773,-4 0-387,6 4-258,1-2-516</inkml:trace>
  <inkml:trace contextRef="#ctx0" brushRef="#br0" timeOffset="13148.7521">9477 9239 9546,'-5'-14'6063,"-4"9"-516,-2 2 129,-1-16-5031,2 13 0,-2-5-258,1 4-129,-2-2 0,-3 4-258,1 1 0,-3 4 0,-2 7 0,-1 5 129,4 10-258,1 2 0,6 6 129,3 2-129,6 1 129,1 4-129,11-1 258,2 6-387,5-5 387,0 1 0,0 3-129,2-3 129,-5 2-129,-1 0 0,-3-6-129,-4-13-258,1 9-645,-8-30-3870,0 16-645,0-16-387,-6-10-387</inkml:trace>
  <inkml:trace contextRef="#ctx0" brushRef="#br0" timeOffset="13322.762">9230 9670 8385,'-11'7'5934,"11"-7"-258,11 2-129,5-13-4515,14 5-258,3-11-645,7-4-516,14 0-4773,-8-1-258,4 0-645,-3-5-258</inkml:trace>
  <inkml:trace contextRef="#ctx0" brushRef="#br0" timeOffset="13750.7865">10000 9194 10836,'-24'-26'5934,"8"10"-516,3 3 0,-2-12-5160,4 18-129,1-6 258,2 8-258,-5 1 0,3 4 0,-6 0-129,1 5 0,-3 9 129,-3-2-129,-2 11-129,-1-2 129,1 1 129,1 5-129,4-1 129,3 3-129,7-1 129,6 4 0,2 0-258,7 1 258,5 4 0,1 0 0,4 6-129,0-6 129,-2 3-129,2 1 0,-3-2 129,-1 1 0,0-8-387,-4-1 0,-1-8-129,-4-3-516,5 6-2322,-9-26-2322,0 0-387,-12-12-516,5-5 258</inkml:trace>
  <inkml:trace contextRef="#ctx0" brushRef="#br0" timeOffset="13984.7999">9710 9682 7353,'-27'3'6063,"27"-3"-258,-10 5 0,10-5-3999,9 0-645,9-4-258,6-7-258,8-7-129,2-3-258,4-7 0,4 5 0,1 2-387,-4 1 129,-4 2-129,-3 7 129,-9 5-258,-3 6-258,-9 0-387,4 5-4515,-15-5-387,0 12-129,0-12-774</inkml:trace>
  <inkml:trace contextRef="#ctx0" brushRef="#br0" timeOffset="22357.2788">10976 9257 1806,'-5'-28'5547,"5"28"-774,-3-23 129,-6 6-3483,9 17-387,0 0-258,0 0-258,0 0 0,0 0-129,0 0 129,0 0-129,0 0-129,0 0 129,5 0 0,-5 0 0,5 20 0,0 4-129,0 4 129,2 6-258,1 7 129,2 8-258,2 1 258,-1 1-387,1-2 258,1-1-129,-3-4 0,2-4 0,-3-6 0,1-7 129,0-6-258,-2-4 129,-2-4 129,3-2-129,-9-11 129,11 11 0,-11-11 0,7 0 0,-4-17-129,0-2 129,-1-6-129,1-8 0,-1-6 129,2-7-129,-1-7 129,4-1 0,1-1 129,1-2 0,1-5 0,2 8-129,-1 2 0,-1 13 258,-3 7-387,-2 7-129,-5 25 0,2-13-258,-2 21-645,-5-6-2580,5 15-1677,-2-2-516,1 6-516</inkml:trace>
  <inkml:trace contextRef="#ctx0" brushRef="#br0" timeOffset="22648.2954">11026 9382 6966,'-9'5'5805,"-4"5"-516,13-10 0,0 0-4386,0 0-129,7-10-129,12 5-258,3-3 0,6-1-258,5-3 0,2 8-258,4-2 0,-1-1-129,6 10-3354,-9-3-1677,-4 0-129,-7 0-645</inkml:trace>
  <inkml:trace contextRef="#ctx0" brushRef="#br0" timeOffset="23138.3234">11514 9410 7353,'-11'4'5547,"11"-4"-387,0 10-129,0-10-4644,0 28-129,5-6 0,3 5-258,-1 3 129,-1-2 0,-2-4 0,0 0 129,-3-9 0,-1-1 0,0-14 129,0 0-129,2-14-129,3-12 129,0-6-129,4-9-129,3-1 129,2-7-129,4 6 129,1 5 0,-1 9 0,1 14 258,1 11-258,1 12 129,-2 17-129,2 11 129,-1 8-129,0 7-129,-2 4 129,-1 1-129,-4-5 129,-3-6 0,-3-5-129,-6-11-387,5 5-2580,-6-22-2580,0-12-258,-5-7-387,3-7-387</inkml:trace>
  <inkml:trace contextRef="#ctx0" brushRef="#br0" timeOffset="24474.3999">12841 9607 4644,'0'0'5676,"0"0"-258,-4-14-258,4 14-3483,0-12-516,0 12-258,-1-12-387,1 12-258,-5-18 129,3 5-129,-5 0-129,-1-1 0,-3 1 0,-2 0 0,-3 4 0,-3 5 0,-2 4 129,0 9 0,-2 13-129,1 7 0,4 5 0,2 7 0,6-2-129,7-3 0,3-3-129,8-16 0,7-6 129,5-5 0,2-6-129,2-11 258,0-8-129,1-3 0,-4-5 0,-1 5 0,-3-7 129,-3 0-129,-3 0-129,-5 5 129,-1 8 0,-5 16 129,0 0-129,0 0 129,-3 19-129,1 17 129,2 1 0,0 4 0,5-4-258,5 0 129,4-8-387,2-12-258,8 6-1806,-3-23-3096,0-3-129,-3-14-387,1 2-258</inkml:trace>
  <inkml:trace contextRef="#ctx0" brushRef="#br0" timeOffset="24822.4198">13077 9556 8901,'3'42'5676,"-3"-18"-258,4 0-129,-4-3-4644,2 3-387,-1-4 0,2 0-129,-3-7-258,1-1 258,-1-12-129,1-7-129,1-11 129,0-14-129,6-5 258,2-6-258,4 0 258,3-1 258,1 13-387,2 4 0,3 10 0,-1 17 129,-3 8-129,-1 16 258,-2 2-258,-1 9-129,-4-2 258,-4 6 0,-2 0-258,-3-10-129,5 12-2709,-7-20-2193,0-4-516,0-17-516,0 0 0</inkml:trace>
  <inkml:trace contextRef="#ctx0" brushRef="#br0" timeOffset="25121.4369">13765 9554 10836,'0'-33'5934,"-10"13"-387,0 4-258,-4-1-5160,1 5-129,-3 1 129,-2 6-129,-4 8 0,-1 10-129,0 12 129,0 7 0,4 2 0,6 7 258,5 0-129,8-5-129,6-10 0,11-10 129,8-16-387,3-8-516,12 1-2580,-9-24-1935,0-5-774,-4-6 0,-5-2-129</inkml:trace>
  <inkml:trace contextRef="#ctx0" brushRef="#br0" timeOffset="25321.4483">13741 9099 9804,'-37'-106'5547,"23"71"-258,8 19 387,6 16-4257,0 19-516,3 17-258,10 18-129,1 9-129,2 12-258,-2 3 0,0 8-129,-4-11-258,-2-2-387,5 9-1419,-8-26-3741,4-8 129,-4-19-387,5-12-645</inkml:trace>
  <inkml:trace contextRef="#ctx0" brushRef="#br0" timeOffset="26022.4884">14743 9533 6966,'0'0'5934,"0"0"0,0-11-516,-5-10-3741,5 21-516,3-32-258,0 15-387,-3-7 0,0 7 0,0 0-387,-6 5-129,-6 5 0,0 6 0,-6 4-129,-2 14 258,-2 11-129,2 6-129,1 7 0,3 4 258,6-6 129,6 4-258,4-4 129,7-11-129,9-10-129,7-13 129,4-5 0,4-15-129,0-4 0,1-11-129,-3-5 258,-3-4-129,-4 0 129,-6 5 0,-7 0 129,-5 12-129,-4 6-129,0 16 258,-6 0-129,0 22 0,2 10-129,3 1 258,1 6-258,4 0 129,8 1 0,0-11-516,10 5-2322,-3-26-2709,5-4 0,-4-4-645,4-4-387</inkml:trace>
  <inkml:trace contextRef="#ctx0" brushRef="#br0" timeOffset="26390.5095">15078 9592 10062,'-14'53'5934,"9"-24"-387,-3-4 0,1-1-5160,4 0-129,3-5 0,0 0 0,0-6-129,0-13-258,0 0 129,0 0-129,10-24 129,-3-7 0,3-9 0,3-5-129,1-3 129,3 6 0,2 4 0,1 6 129,0 10-258,0 15 258,2 7-129,-1 13 129,0 9-129,-1 6 129,-4 4 0,-2-1-129,-3 8 129,-6-8-129,-2 0 0,-3-6-387,0-9-645,2-3-4128,-2-13-387,0 0-258,0-10-645</inkml:trace>
  <inkml:trace contextRef="#ctx0" brushRef="#br0" timeOffset="26612.5222">15435 9457 9030,'25'-9'6063,"-15"9"-516,2 8 0,-12-8-4386,18 33-516,-8-2-258,0 10 0,1 1-129,-1 4-129,4-4-387,-3-8 0,5 1-516,-2-29-1290,8-3-3354,1-10-258,5-15-387,-1-16-258</inkml:trace>
  <inkml:trace contextRef="#ctx0" brushRef="#br0" timeOffset="26856.5361">15831 9368 6966,'3'-57'6192,"-3"42"-387,-3 2-645,3 13-2967,-8 0-903,8 15-516,-5-3 0,2 16-258,-5 8-258,-2 14-129,-5 12 129,0 8 129,-7 15-258,0 2 0,-2 5 129,-3 3-129,0-3-129,0-8-129,5-2-387,-6-25-2322,11 1-2709,0-20-516,8-10-258,1-27-387</inkml:trace>
  <inkml:trace contextRef="#ctx0" brushRef="#br0" timeOffset="27405.5675">16441 9544 7998,'-7'-62'5547,"6"33"0,1 8-387,-5 4-3870,11 17-516,6 3-129,3 23-129,3 6-129,3 14 0,3 3-129,3 4 0,1 2 0,0-6-129,1-3-129,0-17 129,-1-4-258,-5-11-387,2 4-1032,-12-18-3999,5-5 129,-10-15-516,1-8-387</inkml:trace>
  <inkml:trace contextRef="#ctx0" brushRef="#br0" timeOffset="27652.5816">16813 9331 10062,'-4'-24'5934,"4"24"-387,-17 0 0,17 0-4773,-24 20-129,9 9-258,-4 9-129,-2 8-129,-6 18 0,-4 10-129,-3 1 0,-1 3 129,0-3-258,4-8 0,7-13-387,1-19-774,18-14-3870,5-21-516,7-2-258,9-16-645</inkml:trace>
  <inkml:trace contextRef="#ctx0" brushRef="#br0" timeOffset="27946.5985">17013 9690 9804,'0'0'5805,"0"0"-258,0 7-258,-3 12-4515,8 9 0,4 2-387,3 5-129,1-1 0,0-1-129,-1-1-129,0-6-129,-1-1-903,-6-12-4386,-5-13 0,9 8-387,-9-8-387</inkml:trace>
  <inkml:trace contextRef="#ctx0" brushRef="#br0" timeOffset="28195.6127">17403 9718 11997,'15'15'5934,"-16"-4"-258,0 11-129,-13 8-5160,1 4-258,-4-3 0,-3 14 0,-4-3-258,-4-1-129,5-5-258,-2-17-1161,10-3-3612,3-16-258,10-7-258,2-20-774</inkml:trace>
  <inkml:trace contextRef="#ctx0" brushRef="#br0" timeOffset="28411.6251">17722 9725 11997,'-3'11'5934,"-5"-11"-387,8 0-129,0 0-5160,-4 7-258,4-7-645,0 0-4515,10 7-258,-10-7-387,20 2-645</inkml:trace>
  <inkml:trace contextRef="#ctx0" brushRef="#br0" timeOffset="28596.6356">17962 9830 12384,'-5'-8'5676,"5"8"-258,-2-12-258,2 12-5676,6-12-4515,-6 12-387,19-5-129,-8 3-645</inkml:trace>
  <inkml:trace contextRef="#ctx0" brushRef="#br0" timeOffset="28810.6479">18246 9772 13287,'0'0'6063,"0"0"-258,0 0-387,-5-3-5031,5 3-129,0 0-258,0 0-516,0-16-1806,0 16-3096,0 0-258,12-3-387,-12 3-774</inkml:trace>
  <inkml:trace contextRef="#ctx0" brushRef="#br0" timeOffset="29059.6621">18613 9672 12255,'14'5'5676,"-10"12"-258,-4 0 0,6 9-5160,-6 5-129,-6 7 129,-7 0-129,-6 8 0,-2-2-129,-5-1-387,2-2-645,-6-17-4257,9-9 0,5-7-645,7-8-258</inkml:trace>
  <inkml:trace contextRef="#ctx0" brushRef="#br0" timeOffset="29560.6908">18988 9411 7998,'-3'-36'5547,"3"26"-129,0-2 0,0 12-3483,6 3-645,6 13-258,-5-1-387,9 14 0,-1 5-258,6 5 0,2 7-129,7 0-129,-1 5 0,4-10 0,-4-3-258,0-5-129,-2-8-129,-7-9-774,6-5-4128,-18-9-129,1-2-516,-9 0-387</inkml:trace>
  <inkml:trace contextRef="#ctx0" brushRef="#br0" timeOffset="29814.7053">19346 9238 11352,'0'-15'5934,"-6"10"-516,-2 19 0,-8-2-4257,-2 23-516,-10 8-129,0 14-129,-7 0-258,-1 10-129,-1-1 0,2-1-129,6 0-129,4-7 129,10-2-516,1-22-645,14 7-3999,-2-17-258,5-6-258,-3-18-516</inkml:trace>
  <inkml:trace contextRef="#ctx0" brushRef="#br0" timeOffset="30249.7302">19465 9791 12255,'-8'-2'5676,"-1"-1"-258,9 3-258,-2 10-4773,3 3-129,5 3 0,2 1 0,2 2-258,-1-1 0,-1-1 129,0-1-129,-2-4 0,-6-12 0,9 13 129,-9-13-258,9-7 129,-2-8 129,2-7-129,2-4-129,4-1 129,1-2 0,4 2 0,-2 3 0,0 11 0,1 9 258,-1 4-387,-3 17 258,-2 4-129,-2 9 129,-2 2-129,-4 6 0,-3-4 0,-2-3-258,0 0 0,-6-21-1548,3 5-3354,3-15-387,0 0-387,-6-6-258</inkml:trace>
  <inkml:trace contextRef="#ctx0" brushRef="#br0" timeOffset="77900.4557">13228 11722 2193,'-22'-3'4257,"22"3"387,-16 2-2451,7-4-129,9 2-516,0 0-387,0 0 0,0 0-387,14-4-129,1-6-129,12 2 258,4-6-387,11 7 0,7-8 0,6 1-129,5-3 0,1 5-129,0 2 0,-8 3-129,-3 4-258,-11-6-258,-3 12-1161,-18-3-2064,-3 5-1032,-5 2-516,-10-7-129</inkml:trace>
  <inkml:trace contextRef="#ctx0" brushRef="#br0" timeOffset="78258.4761">13234 11774 1806,'-34'-7'5547,"24"-1"-516,10 8 129,0 0-3096,-1-16-387,10 16-387,-9 0-516,25-4-258,-9 4-258,8 0-129,1 0 258,4 6-258,4-6-129,6 2 258,3-2-129,5 0 0,3-4 0,3-4-129,-5 2 129,0-1-129,-5 2 0,-5-2 0,-7 7-258,-9-5-129,-2 8-645,-20-3-1806,14 0-2193,-14 0-129,0 0-645</inkml:trace>
  <inkml:trace contextRef="#ctx0" brushRef="#br0" timeOffset="83084.7522">9066 13145 2193,'3'-19'5289,"-3"19"-387,3-15 258,-3 0-3354,0 15-129,0-15-129,0 15-645,0 0-129,0-13-258,0 13-129,-13-3 0,-2 3-258,-3 10-129,-5 4 0,-3 13 0,-1 0 258,-2 12-258,-2 4 129,4 9 0,2 5 129,7 2 0,3 5 0,10-3 0,5 1-129,7-3 0,11-9-258,13-6 258,9-15-129,5-11-129,5-13 129,2-5-129,0-14 129,-5-7-129,-8-7 129,-7 2 0,-10-3 0,-8-2-129,-9 7 129,-5-1 0,-9 6 0,-5 0 129,-4 3-129,-5-1 0,-2 4 0,0 1 129,-1 0-258,4 0-129,7 9-516,-5-11-2967,20 14-1419,-1-16-258,7 9-645</inkml:trace>
  <inkml:trace contextRef="#ctx0" brushRef="#br0" timeOffset="83476.7746">9494 13401 9546,'-27'-10'5676,"15"6"-516,0 1-129,12 3-4644,-12 8-258,12 9 129,0 4 0,2 8-129,5 0-129,0 1 129,-2 1-129,2-4 129,-1-3-129,-2-7 129,0-5-129,-4-12 0,4 11 258,-4-11-129,8-11 0,-3-6-129,3-9 129,3-4 129,3-5-129,1-2-129,3 5 129,1-2-258,3 10 129,0 2-516,8 22-1548,-5-2-3225,1 4-258,-4 1-129,1 2-645</inkml:trace>
  <inkml:trace contextRef="#ctx0" brushRef="#br0" timeOffset="83940.8011">10013 13411 10320,'-23'-36'5547,"13"14"-387,-3 3-129,5 4-5031,0 5 258,8 10 129,-16-3-129,6 9 0,-1 11 0,1 12 0,-4-3 0,3 12 0,1-2-129,3 4-129,2-8 129,5-1 0,2-9-129,7-11 0,4-7 129,4-5-129,1-14 0,1-10 0,-1-5 0,-1-1 0,-2-3 129,-3 2-129,-4 8 0,0 7 129,-8 17-129,0 0 129,8 2-129,-6 16 0,2 7 0,4 3 129,0-2-129,5-1-387,8 9-1161,-1-18-3741,6-3-129,-3-7-258,5-5-516</inkml:trace>
  <inkml:trace contextRef="#ctx0" brushRef="#br0" timeOffset="84467.8313">10273 13427 10707,'-14'20'5547,"6"-3"-258,3 10 0,-1-1-5031,6 6 0,-1-2 0,1-5 129,1-2-387,4-4 129,-5-19-129,8 15 129,-8-15-129,9-20 129,-5-2-129,3-6 0,0-6 0,2-5 0,2 8 0,-1 2 0,1 11 0,0 12 0,2 6 0,-3 20 0,-1 6 0,-1 11 129,-2 0-129,-1 4 129,-1-5-129,-1-4 0,-1-8 0,-1-10 129,-1-14-129,0 0 0,13-19 129,-5-11-129,0-6 129,1-6 0,4-7 0,0 4-129,1 4 0,-2 7 0,2 10 0,1 13 129,-2 11-129,2 5 258,-2 21-258,0 6 258,-2 9 0,0 3-129,-2 2 129,-1-3-258,-2 0 129,1-4-387,-2-3-645,-8-9-4515,3-4 0,-4-11-516,4-12-516</inkml:trace>
  <inkml:trace contextRef="#ctx0" brushRef="#br0" timeOffset="85292.8785">11162 13375 9933,'-10'-3'5547,"-5"3"-387,15 0-258,-6 15-4386,6-1 0,2 1-516,3 8 258,1 2-129,-2 2 0,1-3-129,-1-2 129,-3-3-129,3-4 129,-4-3 0,0-12 0,0 0-129,14-10 0,-7-13 129,3-5-129,1-5 129,2-1-129,2 2 129,1 7-258,1 4 129,1 6 129,-1 15 0,1 5-129,-1 12 0,0 8 129,-3-1 0,0 7 129,-2-4-129,-3 4 129,-3-12 0,-2 2-129,-3-10 0,-1-11 129,0 0-129,5-15-129,-2-6 0,3-8 0,5 0 0,3-8 0,3 5 0,4 4-129,3 8 258,1 8-129,-1 10 129,3 7 0,-6 14 0,0 6 0,-4 5-129,-4 1-129,-4 2 129,-3 1 0,-3-5-129,-3-9-387,5 10-1806,-5-30-2967,0 0-258,8-4-258,2-14-774</inkml:trace>
  <inkml:trace contextRef="#ctx0" brushRef="#br0" timeOffset="85743.9043">12041 13329 11997,'11'-17'5547,"-11"-5"-129,0 22-387,-13-19-4902,13 19-258,-11-15 258,11 15 0,-18 0-129,5 2 129,-5 9 0,-2 3 129,-2 8-129,-1-1 258,-1 6-258,3 4 129,4-4 0,3 2-258,9-1 0,5-5 0,8-2 0,5-8 0,6-6 0,1-7-129,4-10 129,-1-3 129,0-12 0,-3 3-129,-3-6 0,-2 5 0,-4 3 0,-2 1 0,-9 19 129,11-10-258,-7 17 129,1 5 0,-1 6 0,3 4 0,3-3 0,4 3-258,4-1-774,-6-8-4128,12-13-258,-1-3-258,3-10-774</inkml:trace>
  <inkml:trace contextRef="#ctx0" brushRef="#br0" timeOffset="86017.92">12428 13058 11868,'-18'-11'5676,"9"11"0,-2 0-258,7 11-5160,-2 15 129,6 11 0,2 6 129,6 5-258,5 1-129,3 4 0,3-2-129,2-10-129,3-1-129,-4-14-129,5 0-387,-6-16-387,3 9-1032,-10-21-3354,-1-1-129,-8-14 0,-3-4-516</inkml:trace>
  <inkml:trace contextRef="#ctx0" brushRef="#br0" timeOffset="86453.9449">12344 13302 10320,'0'0'5934,"8"-24"-516,13 4 0,2-8-3999,10 9-774,1-5-387,5 8 0,1 4-387,-5 3-258,3 9 0,-5 3-129,2 10 0,-10-5-129,1 9 387,-5 0-129,-4-2 258,1 3 387,-6-5 0,0 6 258,-3-6 0,0 8 129,0-6-129,-2 1-129,-1 1-129,0-3-129,-3 1 0,-3-15-129,6 20 129,-6-20 0,0 0-129,0 0 129,7-15 129,-4-2 0,1-12-129,3-5 0,4-1 0,2-2-129,2 1 129,4 2-258,2 9-129,-2-1-774,12 19-4128,-10-1-387,3 8-387,-3 0-387</inkml:trace>
  <inkml:trace contextRef="#ctx0" brushRef="#br0" timeOffset="86685.9582">13269 13106 12513,'0'0'6192,"-10"7"-645,10 8 0,-6-3-5160,6 10-129,0 4 0,3 2 129,2 2-129,0 4-258,3-3-258,1-13-387,8 11-3354,-7-22-1548,4 0-129,-4-11-516</inkml:trace>
  <inkml:trace contextRef="#ctx0" brushRef="#br0" timeOffset="86884.9695">13177 12751 10191,'-32'-44'5805,"18"27"-258,14 17-129,0 0-3741,0 0-1290,14-2-129,2 3-387,10 24-2064,-5-13-3096,8 5-258,-3-1-258,4 4-516</inkml:trace>
  <inkml:trace contextRef="#ctx0" brushRef="#br0" timeOffset="87164.9856">13618 12918 12900,'11'-11'5805,"-4"0"-129,-7 11-387,17-2-4902,-3 9 0,4 11-129,4 7-129,3 9 129,5 6-129,3 7-129,3-3-129,-1 5 129,-1-9-129,-2-1-129,-1-7 129,-4-9-258,-3-9-258,-6-14-645,6-6-4128,-15-16-129,-2-2-258,-7-14-516</inkml:trace>
  <inkml:trace contextRef="#ctx0" brushRef="#br0" timeOffset="87387.9983">14075 12840 11739,'3'-28'5676,"-3"28"0,-18-15-258,1 19-4515,-9 13-129,-4 19 0,-10 3-258,0 10-129,-4 4-129,2 11-129,-1 2-387,0-5-516,18 4-4644,-6-7-387,7-2-129,1-13-645</inkml:trace>
  <inkml:trace contextRef="#ctx0" brushRef="#br0" timeOffset="131434.5176">10566 16782 3612,'7'-15'5289,"-3"3"-645,-3-10-2064,9 14-129,-10-18-645,7 24-129,-7-18-516,0 20 0,0 0-387,0 0-258,0 0 129,0 0-258,-11 2-129,3 6 129,-4 1-258,-2-1-129,-4 1 129,-2 3 0,-3 1 0,-2-1-129,-1 0 0,4 3 0,-1-13 0,6 5 0,2 3 129,15-10-129,-6 22-129,9-8 129,11-1 129,4 4 0,3 10-129,3 8 129,0-11 129,3 7-387,-5-6 258,-2-1 129,-3 2-258,-4 2 0,-7-6-129,-3-6 258,-3 5-387,-6-3 516,-6 2-258,-4-13 0,-2 0 0,0-7-516,3-2 0,-4-15-1935,13-3-2838,1-5-258,5 2-258,7 1-387</inkml:trace>
  <inkml:trace contextRef="#ctx0" brushRef="#br0" timeOffset="131651.53">10761 16889 9417,'5'52'5676,"-3"-23"-516,-2-4-129,3 0-4386,-1 0-129,4 1-258,-2-6-387,-1-3-1032,4-2-3870,-3-3-129,-4-12-258,4 10-516</inkml:trace>
  <inkml:trace contextRef="#ctx0" brushRef="#br0" timeOffset="131820.5397">10801 16595 12126,'-24'-5'5418,"14"5"-129,10 0-645,0 13-6063,9-13-3483,4 0-387,2-3-258,5 2-645</inkml:trace>
  <inkml:trace contextRef="#ctx0" brushRef="#br0" timeOffset="132375.5715">11034 16699 7740,'-7'51'5547,"7"-20"-387,0-1-258,8 8-3483,-8-13-258,6 4-387,-5-5-387,2-4-258,-3-20 129,3 16 129,-3-16-258,6-20 0,-3-4-129,4-5 0,2-13 129,4 5-129,2-9 0,1 2 0,4 15-129,-1 10 0,1 4 258,-1 15 129,-1 17-258,-4 10 129,-3 12-129,-2 9 129,-2-9 258,-2 5 0,-1-4-258,-1-8-129,0-9 129,-3-23-129,16 0 129,-3-24-258,3 0-129,4-18 0,-2 0 258,4 1-258,-2 0 387,-3 13-129,-2 17 0,-1 10 129,-4 4 129,0 25 0,-1 5-129,0 4 258,1 5-387,-1 2 129,0-10-129,-1 2 0,0-9-516,-8-15-3999,9-5-774,-9-7-387,14-12-387</inkml:trace>
  <inkml:trace contextRef="#ctx0" brushRef="#br0" timeOffset="132584.5834">11735 16745 11868,'0'68'5547,"0"-34"-129,7-3-387,1 1-4644,1 7-129,0-4-129,1-5-387,4 10-2064,-8-17-3096,1-4 129,-6-4-516,-1-15-387</inkml:trace>
  <inkml:trace contextRef="#ctx0" brushRef="#br0" timeOffset="132756.5933">11701 16423 12126,'-32'-53'5934,"18"38"-516,14 15-387,-12-10-4902,12 10-1419,6 1-3483,8 2-645,6 3-258,-1-3-774</inkml:trace>
  <inkml:trace contextRef="#ctx0" brushRef="#br0" timeOffset="133012.6079">12007 16375 11481,'0'-17'5418,"0"17"-258,0 0 0,-3 32-4902,4 1-129,4 0 516,4 19-258,0 6 0,-2 2-129,2 5 0,-2-1-258,-3-13-129,-1-5-258,11 2-4902,-11-21 0,8-10-645,-4-14-129</inkml:trace>
  <inkml:trace contextRef="#ctx0" brushRef="#br0" timeOffset="133478.6346">12390 16707 12126,'0'0'5805,"0"-10"-258,0 10-258,0-24-4773,0 9-129,-4-9 0,-3 9-258,-1-3 129,-1 10-129,-5 15 0,-3 22-129,-2-4 129,-1 22 129,0 2 0,6 3 129,4-2-387,6-1 0,4-18 258,10-16 0,8-4-387,4-18 129,4-5-129,0-15-258,-2-7 387,-1-7 0,-5-1-129,-3 1 0,-7 3 129,-4 14 0,-2-3 0,-2 11 129,0 16 0,0 0-129,0 21 0,0 13 0,2-2 0,4-6 258,4 13-258,3-7-258,3-6-129,-1-9-645,12 1-3741,-9-18-774,3 0-258,-6-6-516</inkml:trace>
  <inkml:trace contextRef="#ctx0" brushRef="#br0" timeOffset="133778.6517">12638 16696 11481,'10'8'5547,"-10"-8"-129,5 29-258,-3-8-5031,2-1 258,0 4-129,-1 2 0,0-13 129,0 7 0,-2-4 0,1-1-129,-2-15 129,0 0 129,4-7 0,3-13-129,0-5-258,6-17 0,2-2 0,2-2-129,4-4 387,2 4-516,2 22 0,-3-3 0,3 10-258,-3 7-1290,2 10-4128,-5 0 129,3 1-774,-8-1-129</inkml:trace>
  <inkml:trace contextRef="#ctx0" brushRef="#br0" timeOffset="144999.2935">13584 16701 8385,'2'-11'5676,"-2"11"-516,-5-16-258,5 16-4128,-9-11-258,9 11 0,-6-13-129,6 13-258,-7-6 129,1 16 129,-3 2-129,0 9 129,-2 11-258,2 11 0,2-9 0,6 7 129,4 1-258,11-19 0,9-5 0,6-14-129,6-16 129,6-17 0,-3-2-129,-2-10 0,-6-5 0,-6 9 129,-10-11 0,-8 4-129,-6 20 129,-10-4 0,-6 6 0,-5 14 0,-1 6 0,-2-3-258,4 12-645,-5-1-4128,16 6-387,9-12 0,-1 14-1032</inkml:trace>
  <inkml:trace contextRef="#ctx0" brushRef="#br0" timeOffset="145399.3164">13983 16506 9417,'0'0'6063,"0"0"-774,0 7-129,0-7-4644,1 25 0,4 3-258,5-2 129,-1 2-129,4 13-129,0-18 0,2-1 129,1 0-258,4-14-129,0-13 129,3-5 0,-1-7 129,0-20-129,1 9-129,-4 1 0,-2-2 129,-3 8 129,-4 13 0,-10 8 0,12 2-258,-10 20 129,-2 9 258,2-1-129,-1 3 0,3-6-129,4 5-387,-1-11-387,16-4-4644,-8-12 0,8-5-516,-3-12-258</inkml:trace>
  <inkml:trace contextRef="#ctx0" brushRef="#br0" timeOffset="145646.3305">14585 16428 11481,'0'0'6192,"8"5"-516,-8-5 0,9 15-5289,-6 9-129,2 15-258,-1 1 516,2 2-387,-2 14-258,3-8-129,0 7-129,3-6 387,4-17-258,3-6-129,9 3-1419,-4-27-3741,6-8-129,-5-16-258,-1-4-129</inkml:trace>
  <inkml:trace contextRef="#ctx0" brushRef="#br0" timeOffset="145819.3404">14603 16610 8256,'-34'17'5805,"34"-17"-645,0 0 258,18 12-4515,10-17-516,8-10-516,13 1-4902,-4-5 0,4 5-645,-4-2-258</inkml:trace>
  <inkml:trace contextRef="#ctx0" brushRef="#br0" timeOffset="146263.3658">15063 16643 10062,'12'66'5676,"-3"-25"-645,1-5 258,0 8-4902,3-3-258,-2 3 129,0-6-129,-6-1 0,0-3-387,-5-10 387,-1-7-258,1-17-129,-15 4 387,2-16-129,0-15 0,0-15-129,-2-8 258,6-2 0,2-7 0,4 9 0,3 1-129,6 4 0,7 6 0,7 16 129,2 7 0,6 4-129,0 12 129,2-1 0,-2 4 129,-1 11 0,-4 3 129,-5-4 0,-7 6-258,-5 0 0,-7 1 129,-10-3 0,-6 2-129,-7-11 0,-2 6-258,-3-9-258,6 0-258,-11-5-4644,20-8-258,0-5-258,11-6-774</inkml:trace>
  <inkml:trace contextRef="#ctx0" brushRef="#br0" timeOffset="146647.3878">15507 16520 11997,'8'20'5547,"-8"-4"0,0 11-387,0-10-4773,2 5-129,1 7-129,2-7-258,1 1 129,4 2 258,0-17-129,2-4-129,4-1 0,2-6-129,3-18 258,2 5-129,0-13 258,0-4-129,-2 11-129,-2-4 0,-4 4 258,-2 7 0,-5 9 0,-8 6 129,10 0-129,-8 17-129,-2-17 129,7 32 0,0-9 0,0-5-387,6 4-258,-1-9-387,15 9-3612,-10-21-1161,7 4-387,-6-14-258</inkml:trace>
  <inkml:trace contextRef="#ctx0" brushRef="#br0" timeOffset="146907.4026">16100 16317 11739,'4'-24'5805,"-4"24"-258,0 12 0,-5 4-5031,5 9 0,-2 7-129,2 4 0,0 2-129,3 1-258,4 2 258,3 0-129,3-2-129,5-15-129,3 1-129,1-11-258,5 3-645,-11-17-3999,7-5-645,-6-10 0,-3-6-645</inkml:trace>
  <inkml:trace contextRef="#ctx0" brushRef="#br0" timeOffset="147068.4118">16078 16498 12900,'0'0'5805,"4"1"-774,16-14-1161,6-4-4644,12 6-4128,-1-3-129,7-1-774,-2 2-129</inkml:trace>
  <inkml:trace contextRef="#ctx0" brushRef="#br0" timeOffset="147402.4309">16642 16421 13416,'28'-12'5676,"-22"-2"0,4 9-516,-10 5-4773,0-17-129,0 17-129,-15-6 0,1 1-129,-1 5 0,0 5-129,1 3 0,1 2 129,5 0-258,3 3 387,5 0-129,2 7-129,6-4 0,7-1 129,1 4-129,2-1 387,-1 1-129,-2 10-129,-4-3 0,-7-9 258,-4 14 0,-7-7-258,-11-5-129,3 18-2451,-8-32-2709,0-2-387,-2-3-387,8-6-516</inkml:trace>
  <inkml:trace contextRef="#ctx0" brushRef="#br0" timeOffset="148208.4771">11613 17660 12384,'13'-8'5676,"-10"-11"-387,2 8-1548,-5 11-3225,0 0 0,0 0 0,-4-21 0,-3 27-258,7-6 129,-20 24 0,6-2 0,-6-10 129,-1-5-258,21-7 0,-50 79 0,30-15-129,20-64 258,-22 67 1,22-67-388,12 61 0,-12-61-259,56 9 130,-21-13-1548,10-49-3612,-2 40-516,3-21-516,-8 3 258</inkml:trace>
  <inkml:trace contextRef="#ctx0" brushRef="#br0" timeOffset="148583.4985">11965 17605 13545,'3'-30'5934,"-3"30"-516,-9-16-516,9 16-4386,-14-3 129,6 8-516,-5 3 258,0 9 516,0 14-515,13-31-647,-27 74 388,15-29 1,12-45-130,-6 64 0,11-35 0,9-17-646,-14-12 646,39-5 646,-15-19-646,-1-2 0,-4-11 0,-3 18 0,-6-13 0,-3 8 0,-6-16 0,-1 40 0,0 0 0,4 23-259,-4-23 518,7 20-259,0 8 0,2-17-388,5 15-128,-8-6-3741,-6-20-1419,33 24-129,-13-23-774,-4-1-258</inkml:trace>
  <inkml:trace contextRef="#ctx0" brushRef="#br0" timeOffset="149032.5242">12258 17729 13029,'5'42'5805,"-5"-42"-774,9 73 645,-9-73-5289,18 60-258,-8-8 0,-10-52 0,24 88-387,-24-88 516,0 0 0,31 65-516,-31-65-258,0 0-129,0 0 0,0 0 387,0 0 387,1-64-774,-6 34 258,-6-30 258,-1 7 258,-3-8 0,5 1 387,-1 14-516,5 20 258,3-9 387,6 4-258,8 16-258,7-7 258,5 17-258,5 23 258,-1-18-129,4-2 0,-3 19-645,-4 4 1032,-7 3-258,-3 29-1161,-10-29 1161,-4-24-258,-9 19 0,9-19-258,-42 29 645,42-29-1161,-50 8 258,19-39-645,12 12-4515,2 3-129,9-2-645,6-19-129</inkml:trace>
  <inkml:trace contextRef="#ctx0" brushRef="#br0" timeOffset="149258.5371">12600 17429 10836,'33'-26'5676,"-21"26"-129,-7 15 0,0 16-3354,-5 1-1419,5 19 129,0 7-516,3-9 0,2 32-387,3-44 258,2-13-516,-15-24-387,44 63 258,-20-66-903,15-6-4386,-13-3 0,2-39 129,-7 31-1548</inkml:trace>
  <inkml:trace contextRef="#ctx0" brushRef="#br0" timeOffset="149714.5632">12748 17568 10707,'-51'14'5547,"35"-8"258,4-7-645,12 1-2967,0-21-1806,12 14-516,4-11 387,5 1-129,3 5 258,5 5-387,0-20 0,0 27-129,1-1 0,-3-6 516,-3 20-258,-3-1-129,-4-7 0,-2 1 129,-5 25 129,0-31-258,-1 28 516,2-3-516,0-20 258,4 5 0,4 18-258,-1-18 0,3-8 0,-1 23 129,1-40-129,-4-11-129,-2 8-129,-5-8 129,-3-22 129,1 19 0,-5-8-258,-1-9 258,1 32-129,-3 14 129,0 0 129,5 16-129,-2 9-129,1 4 516,-1 10-258,2 14 0,3-25-258,-1-6-258,6 15-1161,-10-13-3741,12-14-387,-2-10-903,4 0-258</inkml:trace>
  <inkml:trace contextRef="#ctx0" brushRef="#br0" timeOffset="150002.5797">13400 17565 10320,'0'17'6321,"0"-6"-1032,0-11 387,0 16-4773,3 20-387,1-24 258,-4-12-645,15 29 387,-6-10-774,0-18 516,-9-1-129,14 3 387,-8-21-387,-6 18-129,10-28 129,-2-11-129,4 3 129,0-3-258,4 1 129,4 13-258,1 0 129,3 8-903,-14 14-4644,15 2 129,-5 1-645,2 14-258</inkml:trace>
  <inkml:trace contextRef="#ctx0" brushRef="#br0" timeOffset="150621.6151">13723 17650 11094,'-33'70'6579,"33"-55"-645,0-15-129,17-6-4515,0-5-1161,4 11 129,6-27-258,1 1 129,-2 20-387,1-17 258,-7-15 0,-2 13-258,-10-4 258,-5-4 129,-3 21 129,-9 11-258,-6-11 129,-7 26-258,-1 5 129,-3-3 258,2 31-258,2 2 0,4-17 645,5-4-387,8-6-129,5-22 0,10 31-387,-10-31-258,40 37 516,-15-37-645,6 0-645,-4-12-387,14 21-1419,-17-4-2709,7-5 0,-4-13-258,6 0 3741,-9-4 1548,-4 2 645,2 12 1290,-12-30 1677,11 9 3096,-9 2-129,1-5-129,-13 4-3483,8 12-1161,-8-7-258,3 2-258,-3 16 129,0 0-258,-6-4 0,-4 11-129,-1-7-516,-1 8 774,0 27-387,-1 2-258,13-37 258,-17 68 129,16-47-258,1-21-1032,13 70 903,-13-70-1548,40 33 1677,-16-37-516,9-12-645,-16 7-3225,8 9-1419,-6-36 645,-1 8-645,-9-15 516</inkml:trace>
  <inkml:trace contextRef="#ctx0" brushRef="#br0" timeOffset="150834.6273">14223 16854 11481,'-31'65'6192,"22"-16"-258,-4-1-258,11 22-4515,0 6-516,6-8-129,5 1-258,5 3 0,6-15-387,-2-6-387,13 2-4902,-15-15-516,2-13-387,-9-9-645</inkml:trace>
  <inkml:trace contextRef="#ctx0" brushRef="#br0" timeOffset="151630.6728">15083 17352 6450,'-1'-16'5934,"1"16"-516,0 0 0,-8-11-2322,8 26-2193,-2-2-258,2 18-258,0 8 0,2 9 0,2 1-258,2 0 0,0 3 129,1-26-129,-4 10 129,2-15-129,-3 2-129,-2-23 129,0 0-129,7-21 0,-7 21-129,20-17 0,1-5-129,3 6 258,8-1-258,1 0 0,3 24 258,-3 17-129,-3-24 258,-7 24 129,-7 7 0,-14 20-774,-3-2 645,1-49 0,-36 66 387,36-66-129,-61 41-516,26-36 129,5-1-387,2-36-129,12-11-4644,3 4-258,9 3-774,4 4-516</inkml:trace>
  <inkml:trace contextRef="#ctx0" brushRef="#br0" timeOffset="151999.6939">15556 17653 14577,'0'26'5805,"0"-26"-129,5 61 0,-4-47-5160,9 2-387,4 0 129,-14-16-387,32 72 388,-32-72-259,37 0 0,-37 0 0,33 3-259,-33-3 259,33 3-516,-19-31 516,-2-10-129,-1 2-129,-4 10 129,0-7 129,-4 21 258,-1-14-129,-2 11 129,0 15-129,-10 68-129,0-3 0,-3 15-387,-1-8 645,-3 1-258,3 11-1161,-11 7-4257,25-91-129,-28 94-387,28-94-387</inkml:trace>
  <inkml:trace contextRef="#ctx0" brushRef="#br0" timeOffset="152614.7291">16567 17336 10707,'-10'-37'5289,"10"22"129,-3-4-258,8 6-4515,-5 13 0,0 0-129,8 12 0,-1 40-258,-4 1 258,-1 14-258,0 28 0,-2-5 0,1 13-129,-1-17 0,0-6 0,0-80 129,2 97-387,-2-97 0,0 0 129,0 0 0,31-22 516,-18-14-258,5-7-387,2-8 129,3-33 0,5 19 0,1-27-129,1 15 129,-3 16-645,1 9 0,-4 5 0,-12 27-3999,0 20-774,-6 15-387,-5 15 0</inkml:trace>
  <inkml:trace contextRef="#ctx0" brushRef="#br0" timeOffset="152863.7433">16682 17662 13416,'0'26'5805,"12"40"-258,4-45-129,-16-21-5289,66 48 387,-66-48-258,72 58 0,-72-58-387,69 53 0,-69-53-387,58 69 258,-58-69 0,43 62-4773,-43-62-645,19 64-258,-19-64-258</inkml:trace>
  <inkml:trace contextRef="#ctx0" brushRef="#br0" timeOffset="317766.1752">16483 5946 3483,'1'-26'4515,"11"13"-387,-5-5 387,7-1-3870,3 6 258,-6-6 258,7 9-258,-9-9 0,8 9 129,-10-5-258,6 13-129,-13 2-129,12-12 0,-12 12-258,6-11-129,-6 11 258,7-18-258,0-2 0,5-9 0,6-9-129,7-11 0,8-8 0,8-2 129,8-9 0,7 0 0,5-5-129,6 6 129,3 4 0,1 8 0,0 1 0,2 9 0,0 10-129,0 12 0,0 18 129,-1 6-129,-2 24 0,-2 19 129,-4 14-258,-2 13 258,-4 4-129,-4 9 0,1-3 129,2 0-129,2-14 0,5-11 0,7-12-129,2-16 129,8-13-129,5-15 129,2-13 0,5-20-129,1-13 129,2-11 0,0-13 129,3-11-258,1-6 129,1-4 129,-1-6-129,-3 0 129,-4-3 0,-5 4 0,-1 4 0,-3 6 129,-3 8-129,-4 5 0,-3 10-129,0 10 0,-1 14-129,-5 7-129,1 11 258,-2 11-129,-2 10 0,1 19-129,0 10 258,-2 13 0,1 14-129,3 7 0,0 13 0,2 4 0,-2 7-129,1 3 129,2 4 0,-3 0 0,-1-5 0,-2-2 129,3-6 0,-1-8 0,4-13 129,3-14-129,8-11 129,4-17 129,6-13-258,2-11 129,6-19-258,-2-9 258,-2-10-129,-7 1 129,-6-6 0,-3 7-129,-6 9 129,-5 10 0,-8 13-129,-4 10 129,-3 15-258,-4 10 258,-4 14-258,-2 2 0,-2 7 129,-2 1-258,0 5 387,-4 1-387,5 3 258,-4-2-645,9 9-2967,-2-9-1161,5-10-516,13-9-129</inkml:trace>
  <inkml:trace contextRef="#ctx0" brushRef="#br0" timeOffset="319142.2539">17267 6685 258,'-12'-10'3741,"22"10"387,7-15-258,17 4-2838,16 6-258,12-5-258,18 7 258,11-7-258,19 9-258,15-3-129,17 3 0,23 0-258,21-1 258,21 2-129,23-5 387,55 2 129,-13 1-129,41-5 258,-6 7 0,11 0-129,6 4 0,1 6-258,-5 8 0,-39 2-258,20 0 129,-39 4-129,7-4-129,-24 1 129,-21-6-129,-22 2-774,-30-3-3225,-29-9-129,-26 5-774,-42-7 258</inkml:trace>
  <inkml:trace contextRef="#ctx0" brushRef="#br0" timeOffset="320067.3068">23113 7238 129,'0'0'4128,"0"0"258,-4 2 129,4-2-2193,-11-4-258,11 4-387,-5-12-387,5 12-258,0-15 0,6 9-387,-6 6-129,22-13-258,-7 9 0,5 4-129,5 2 387,5 13 0,-3 2-129,5 12 0,-3 4 0,5 9 129,5 5-258,8 8 129,3-6-387,11 8 0,4-10 0,6-5 129,-1-9 0,3-10-129,-6-7-258,-9-16-774,-1-4-3483,-19-11-387,-6-7-387,-14-6-774</inkml:trace>
  <inkml:trace contextRef="#ctx0" brushRef="#br0" timeOffset="320306.3205">23813 7024 11223,'-39'-2'5676,"14"17"-903,-5 12 387,-11 18-5031,-5 21-129,-5 12 0,-10 11 0,-6 10 0,-8 3 0,2-13-645,10-6-4257,-3-8 129,13-23-645,8-12-645</inkml:trace>
  <inkml:trace contextRef="#ctx0" brushRef="#br0" timeOffset="322066.4212">23485 4547 8901,'0'-18'5160,"-11"-2"-258,5 7-129,-8-8-2064,0 5-2064,-2-6-129,4 2-258,-3 1 0,2 2-129,1 6 0,-3 3-129,4 8 0,-3 6-129,-1 12 0,1 10 0,1 8 0,3 6 0,2 4-129,5 9 0,3-1 258,5 2 0,3-1 129,3 1 0,-1 0 0,-1-3-129,2-5 129,-7-6-258,1 6-1032,-8-11-3612,1-6 129,-2-10-516,-2-8-258</inkml:trace>
  <inkml:trace contextRef="#ctx0" brushRef="#br0" timeOffset="322255.432">23181 5003 9804,'-3'-19'5547,"11"9"-516,11-9 258,7-2-3483,4-7-903,10 3-129,5-6-387,4-8-903,12 8-4386,-8 0 0,0 9-903,-6 2-258</inkml:trace>
  <inkml:trace contextRef="#ctx0" brushRef="#br0" timeOffset="324998.5889">20537 2406 5805,'-14'-14'4386,"7"8"-258,-4 6-258,-9-5-2322,6 9-258,-6 5-774,-1 6 0,-5 2-258,-1 8-129,-4 3 0,0 6-129,-5 14 129,-3 8-387,-3 9 387,-3 9 387,-1 12-387,0 9 129,0 3 0,2 15 0,1-6-129,10-2 129,5-9-258,4-14-258,8-13 0,5-17 129,5-15-258,2-25-129,4-12 0,-4-16-387,4-6 0,-6-19 0,2 0 258,-6-13-129,-1-2 516,-2 5 258,1 1 645,3 14 0,-2 2 258,11 34 129,-10-8 129,10 26-258,0 15 0,6 17-129,-1 3-387,5 11 258,0 3-258,5 4-129,0-8-129,3-5 0,0-16 0,6-11-129,2-21 0,3-17-129,2-23-129,4-28-387,8-3-3741,-4-14 0,0 1-387,-3 0-387</inkml:trace>
  <inkml:trace contextRef="#ctx0" brushRef="#br0" timeOffset="325637.6254">21238 1233 13932,'-45'-13'4902,"45"13"0,-39 11-774,39-11-3354,0 0 129,0 0-645,-37 42 516,37-42-129,-22 61-645,7-14 129,-2 18 258,-6 7-387,1 18-129,-1 2 387,3 4-258,7-11-129,6-3 387,7-17-129,6-17-129,13-8 0,7-25 0,6-13 0,3-2 0,1-12 0,-4-4-258,1-7 387,-8-7-129,-7-3 0,-7 7-129,-10 3 0,-6-3 129,-10 4-129,-5-5 258,-4 3-516,-1 16 129,6 0-774,-3-2-3096,22 10-903,-13-16-129,19 13-258</inkml:trace>
  <inkml:trace contextRef="#ctx0" brushRef="#br0" timeOffset="326141.6542">21346 1605 14190,'3'-18'5031,"-2"25"-129,-1 6 0,6 17-3999,2 2-516,3-4-258,2 6 129,0 11-258,2 3 258,-2-1-387,-1-3 0,-2-7-258,-2-12 129,-2-5-387,3-20-387,-7-12 0,7-16-258,-9-19 129,0-12-129,-3-8 516,-4-3 258,-7-2 387,-3 8 387,-1 9 258,-3 2 516,21 53 0,-30-76 516,30 76-903,-7-50 258,7 50-258,0 0 516,45-61-516,-45 61 129,66-43-258,-28 29-516,2 0 516,-2 13-128,-38 1-388,62 15 0,-62-15 0,25 70 0,-27-27 0,-15 3 0,-9 7 0,-7-6 0,-3-16 0,0-2-646,-1-21-257,37-8-3483,-48-5-774,48 5 258,0 0-1032</inkml:trace>
  <inkml:trace contextRef="#ctx0" brushRef="#br0" timeOffset="326572.6789">22193 1545 15867,'-8'8'5289,"8"-8"258,0 0-645,0 0-4257,0 0-387,0 13 1,1 14-259,4-7 0,-1 6 0,2 0 0,-2-10 0,4 12-1549,-4-13-3482,-4-15-387,0 0 0,6-13-516</inkml:trace>
  <inkml:trace contextRef="#ctx0" brushRef="#br0" timeOffset="326771.6903">22213 1230 14835,'-44'-47'5805,"44"47"-1032,0 0-516,-39 9-3096,39-9-5418,0 0-1032,0 0 129,56 50-258</inkml:trace>
  <inkml:trace contextRef="#ctx0" brushRef="#br0" timeOffset="327066.7072">22480 1373 17157,'0'0'5547,"0"0"-129,0 0-773,-45 3-4645,45-3 0,-38 12 0,38-12 0,0 0 0,-38 51 0,32-27 0,6-4 0,0-1 0,10-4 0,6 5 0,8-5 0,3-12 0,-27-3 0,55 0 0,-29 4 0,-4 4 0,-9 9 0,-13-17 0,-2 15 0,-16 11 0,-3 5 0,-6-5 0,9-7-1420,3-15-3482,15-4-516,-7-5 0,16-5-258</inkml:trace>
  <inkml:trace contextRef="#ctx0" brushRef="#br0" timeOffset="327529.7336">23037 1365 10836,'0'0'5031,"0"0"645,0 0-258,0 0-2451,47-18-1419,-47 18-645,0 0-515,0 0-388,0 0 0,0 0 0,0 0 0,-46-16 0,46 16 0,-46 28 0,21 3 0,1 6 0,5-1 0,4 2 0,12 2 0,3-10 0,10-2 0,6-20 0,-16-8 0,43-6 0,-43 6 0,42-30 0,-42 30 0,31-60 0,-31 60 0,0 0 0,26-56 0,-26 56 0,0 0 0,14-4 0,-5 16 0,-9-12 0,22 32 0,-1-10-259,-5-1-4901,12-4-516,-6-15 516,2 1-1032</inkml:trace>
  <inkml:trace contextRef="#ctx0" brushRef="#br0" timeOffset="327830.7509">23683 1220 17028,'0'-60'5676,"0"60"129,0 0-1547,-43-25-4258,43 25 0,-40 1 0,40-1 0,-48 24 0,48-24 0,-44 59 0,44-59 0,-34 77 0,34-77 0,-13 85 0,13-85 0,19 65 0,-19-65 0,50 10 0,-9-23 0,-41 13-4516,62-63-1031,-62 63-129,59-86-258</inkml:trace>
  <inkml:trace contextRef="#ctx0" brushRef="#br0" timeOffset="328036.7626">23663 750 13545,'0'0'5805,"0"0"-258,0 0-129,0 0-3096,-24 52-2192,27-3-130,0 6 0,-1 8 0,9 2 0,3 1 0,2-4 0,-16-62-2710,34 87-3224,-34-87 774,37 57-774,-37-57-387</inkml:trace>
  <inkml:trace contextRef="#ctx0" brushRef="#br0" timeOffset="328247.7747">23910 1151 17286,'0'0'6192,"0"0"-516,0 0-2063,0 0-3613,0 0 0,-4 49 0,4-49-3742,0 0-1805,24 62 0,-24-62-129</inkml:trace>
  <inkml:trace contextRef="#ctx0" brushRef="#br0" timeOffset="328460.7869">23912 857 16899,'-16'-83'5031,"16"83"0,0 0-1032,0 0-7611,0 0-1290,0 0 0,50-3-645,-50 3-645</inkml:trace>
  <inkml:trace contextRef="#ctx0" brushRef="#br0" timeOffset="328710.8012">24261 911 17544,'0'0'5934,"0"0"-129,0 0-2321,0 0-3484,0 0 0,0 0 0,0 0 0,-51-10 0,51 10 0,0 0 0,-49 44 0,49-44 0,-18 53 0,18-53 0,0 0 0,32 56 0,-32-56 0,45 29 0,-45-29 0,53 25 0,-53-25 0,37 27 0,-37-27 0,0 0 0,8 54 0,-8-54 0,0 0 0,0 0 0,-41 41 0,41-41-3613,0 0-1805,-24-57-387,24 57-258</inkml:trace>
  <inkml:trace contextRef="#ctx0" brushRef="#br0" timeOffset="328974.8163">24430 735 15222,'55'-42'6063,"-55"42"-516,0 0-258,0 0-4643,0 0-646,34 59 0,-34-59 0,-7 72 0,7-72 0,0 92 0,0-92 0,11 91 0,-11-91 0,34 69 0,-34-69 0,43 55 0,-43-55 0,44 17-1033,-44-17-4385,0 0-387,0 0-258,16-47 129</inkml:trace>
  <inkml:trace contextRef="#ctx0" brushRef="#br0" timeOffset="329186.8284">24471 1001 15222,'-54'-5'5160,"54"5"129,0 0 129,0 0-4128,43-18-1161,3 1-4773,-7 8-387,6-1-387,-6 3-516</inkml:trace>
  <inkml:trace contextRef="#ctx0" brushRef="#br0" timeOffset="329738.86">21898 2428 10449,'0'0'5418,"0"0"-516,-5-5 129,10 5-3354,-5 0-516,0 0-129,-5-4-387,5 4-129,-13 9-258,3 10 0,-4 6-129,-2 13 129,1 3-258,2 1 129,6 1-258,4 1 258,6-11-129,8-11 0,10-14 0,6-16-258,4-8 129,-3-14 129,0-6 129,-6-8-258,-7 1 129,-9 2 387,-7 3-387,-14 6 387,-10 4-387,-5 11 258,-3 6-387,-1 8-129,5 3-516,-3 0-4128,19 5-258,13-5-387,0 0-129</inkml:trace>
  <inkml:trace contextRef="#ctx0" brushRef="#br0" timeOffset="330029.8766">22244 2246 12513,'0'-19'5547,"0"19"-258,-18-23-129,9 20-1806,-5-7-2709,2 7-386,0 3-259,1 3 0,-4 7 0,1 11 0,-4 7 0,0 9 0,0 7 0,2 5 0,1-6 0,8 13-259,3-9 130,4-6-387,6 0-258,3-19-774,14 5-3225,-11-12-516,5 2 129,-17-17-645</inkml:trace>
  <inkml:trace contextRef="#ctx0" brushRef="#br0" timeOffset="330251.8893">22020 2576 10965,'-30'-25'5289,"30"25"-129,-16-9-129,20 9-3225,-4 0-645,21-8-258,0 1-516,9-7-516,13 6-4386,-6-10-645,7 11-129,-5-6-516</inkml:trace>
  <inkml:trace contextRef="#ctx0" brushRef="#br0" timeOffset="330541.9059">22931 2250 14577,'1'-15'5160,"3"-2"0,-4 17-258,-4 9-4257,4 10-129,1 6 0,6 5-387,-2 5 129,4 6-387,3-2 258,1-3-516,8-4 0,-6-20-1290,17 5-3483,-9-14 0,4-3-387,-8-11-387</inkml:trace>
  <inkml:trace contextRef="#ctx0" brushRef="#br0" timeOffset="330765.9187">22874 2394 14835,'-68'15'5418,"60"-13"-129,8-2-387,20-17-4386,13 5-645,11-8-129,14 4-1677,-3-9-2709,6 2-258,-7-6 0,-1 1-903</inkml:trace>
  <inkml:trace contextRef="#ctx0" brushRef="#br0" timeOffset="331042.9346">23342 1988 15480,'0'0'5289,"-4"9"-258,-1 11 129,2 23-4386,0-11-129,3 11-257,0 1-388,3-1 0,0-2 0,3-2 0,-2-9 0,1-4 0,0-4 0,-1-10 0,-4-12 0,14 2 0,-3-4 0,6-10-130,2 0 130,3-3-129,4 3 0,3 3 387,0 5-258,3 4 130,-1 7-130,-9 9-130,-1-3 130,-3 8-387,-5-3 258,-13-18-1548,21 20-3354,-21-20-516,10 11-129,-10-11-387</inkml:trace>
  <inkml:trace contextRef="#ctx0" brushRef="#br0" timeOffset="331233.9455">23809 2294 15738,'12'11'5418,"-12"-11"0,19 21-129,-19-21-5160,17 9-516,4 7-3483,-12-11-1548,-1 1 258,-8-6-903</inkml:trace>
  <inkml:trace contextRef="#ctx0" brushRef="#br0" timeOffset="331422.9563">23774 1976 14448,'-7'-44'5031,"7"44"-903,2-16-3999,8 7-5160,9 9-129,9 5 129</inkml:trace>
  <inkml:trace contextRef="#ctx0" brushRef="#br0" timeOffset="331675.9708">24281 2014 16899,'15'-29'5676,"-15"18"-387,-13 0-386,-3 4-4903,-1 7 0,-4 0 0,-5 1 0,3 18 0,0 7 0,-1-4 0,9 5 0,4-1 0,6-1 0,7 3 0,13 0 0,6-7 0,15-2 0,0 1 0,-2 1 0,1-1 0,-6-3 0,-11-2-130,-11 3 130,-7-4-129,-19-2-645,2-7-4257,1-5-258,-1-5-129,3-7-516</inkml:trace>
  <inkml:trace contextRef="#ctx0" brushRef="#br0" timeOffset="335765.2047">16989 4721 3612,'-14'-42'4515,"11"22"-645,-3 3-1290,-2 0-903,8 17-387,-13 0-645,5 9-258,1 12-387,-3 4-129,4 3 129,2 3-258,4-1 516,5 4 0,6 2-129,7 7 129,3 5 0,4 10 0,3 4-129,5 7 0,5 2-258,0-1-129,5-3 0,-1-11-258,4-8 258,-4-16-258,4-10 387,-5-13-129,-4-9 258,-3-2 0,-3-8 0,-2 0 258,-4-2-129,-3 1 129,-1-2 0,-1 5 0,-2-6 129,4 4 129,-6-12-129,7-1 0,1-11 0,4-3-129,4-8 0,6-4-258,6-4 129,4-8-129,2 6 0,2 4-129,-2 7 129,-4 7 0,-4 8 258,-3 15 258,-11 2-129,0 12 129,-2 10-129,0 9 0,1 3-129,4 12 0,-2 5-129,6 7-129,2 7 0,0 5 0,1 4-129,0 2 129,-2 3 129,0-7-258,4-3 0,0-7 0,5-10 129,3-7-129,2-11 129,1-11-129,3-8 129,-2-3 0,5-5 0,-3-10 0,2-3 129,-1-4-129,1-7 0,2-3 129,2-7-258,1-7 258,-4-10-129,1-11 129,-1-11-129,0-3 129,-4-3 0,-2-7-129,0 2 258,-3 2-129,0 9-129,-3 6 0,-2 4 0,-3 5 0,0 3-129,-2 4 129,3 0-258,3-1 258,1 0-129,5 2 129,3-1 0,6 2 129,2 4-129,1 9 258,2 3-258,-4 9-258,2 7 258,-5 5-258,-1 11 0,-6 4 0,-5 4-129,-3 5 129,-3 10 258,-6-2-129,-2 5 258,-2 4 0,-6 0 258,3 8-129,-7 3 0,4 10 0,-4 3-129,1 6-129,-2 7-129,0 2 129,3 6-258,-2-2 258,-1 6-258,-2-3 0,0 1 129,-2-1 0,-4 0 129,0 5-129,-1-1 129,0 2-129,1-1 129,2-3 129,4-2-258,3-5 258,5-1 0,2-12-129,6-4 129,4-13-129,6-4 129,2-8-258,7-7 387,5-8-387,7-8 258,4 0-129,4-6 0,1-3 129,2-6-258,-3 1 258,-3 4-129,-8-2 258,-7 2-387,-8 1 129,-6-1-129,-4 4 129,-4-5 129,-1 1 0,-5-6-129,2 0 129,-1-2 129,-1-2-258,-3-11 387,-3-3-258,-4-10 0,-1-4 0,-3-12 0,4-7 0,-3-5 0,5-5 129,1 2-129,2 3 0,7 6 0,1 5 0,7 8-129,1 11 0,8 10-129,1 7 0,4 12-129,1 5-258,3 16-1032,-12 9-2838,1 11-387,-11 8-258,-9 2-258</inkml:trace>
  <inkml:trace contextRef="#ctx0" brushRef="#br0" timeOffset="339813.4362">16286 11605 3354,'34'-38'5160,"-23"15"-1161,3 18-774,-14-16-516,9 21-387,-9 0-516,0 0-774,-17 10-258,4 5-129,-11 5-516,-4 6 0,-10 0 0,-5 3-129,-4-5 129,0-4-258,-1-3 129,7-3 0,9-8 0,6-1 0,10 2 129,11 6-258,8 2 129,13 6 0,8 7 129,5 1-129,4 6 0,3 0 129,1 2-258,-2-2 129,-2 2 0,-5 2 0,-1-6-258,-7-4 129,-1 3-645,-10-15-2580,3 0-1548,-12-17-258,11 6-645</inkml:trace>
  <inkml:trace contextRef="#ctx0" brushRef="#br0" timeOffset="340242.4608">16230 11803 5160,'-28'2'5160,"15"7"-258,-1-6-516,4-1-3999,10-2 129,-2 11 129,9-1 129,4-4-129,14 8-129,1-2-129,11 12 0,7-2-258,14 3 129,8 3-129,13 1-129,7 0 258,12 0 0,15-4-129,9-8 129,11-5-258,9-2 129,13-7-129,10-2 258,12-4-258,9-4 0,8-1 0,7-4 0,2 1 0,0-3 0,-8-1 0,-6-6 0,-15-1 0,-14-8 0,-20-6-129,-17-4-516,-16 5-4128,-25-4-258,-21-1-129,-18 3-645</inkml:trace>
  <inkml:trace contextRef="#ctx0" brushRef="#br0" timeOffset="341815.5507">18730 13125 5676,'0'0'4644,"0"0"-516,0 0 0,0 0-4128,0 0 129,10-7 0,-10 7 129,8-17 0,-1 5 129,2-5 0,5-2 0,2-11 0,7 1-129,6-11 0,7 3-129,5-6 0,6-1-258,9 1 129,4 3-129,8 10-129,-2 3 0,6 17-129,0-2-129,1 12 0,-6 7 258,1 6-129,-4 0 387,-4 2 129,1 4 387,-7-8 0,4 10 258,-4-4-129,9 8 129,-5-1-258,5 5 0,2-3-258,4-2-129,0 0 0,1-9-129,5-12 0,0-4 0,-1-21 0,2-11 0,2-15 0,-3-11 0,6-16-258,-2-12 129,2-10-129,-3-17 0,3 1 258,-1-10 0,-3 3-258,-1-3 258,-2 4 129,2 4 129,-4-1 0,3 12-129,-1-2 129,5 9-129,1-3-129,4 6 129,1 6-258,0 5 129,-2 10-129,0 7 129,-3 11-129,-3 7 0,-3 16 129,-7 8-129,-3 14 129,-5 7-129,-3 11 129,-6 13 0,-5 16 0,-5 9 0,-3 7 129,-3 10-258,0 0 258,-4 12-129,2-5 387,5 7-258,2-3-129,2 0 258,4-4-129,3-3 0,1-3-129,9-9 387,1-5-645,7-8 258,6-13 258,10-9-258,7-4-774,3-4-3741,0-12-129,-9-4-516,-9-9 0</inkml:trace>
  <inkml:trace contextRef="#ctx0" brushRef="#br0" timeOffset="342849.6099">19259 12746 4386,'4'-39'5031,"2"21"-387,3 1 0,8 9-3225,-14-10-129,7 9 129,-10-3-258,0 12 0,0 0-387,-5 17 129,-6-3-258,4 15-129,-3 4-129,0 15 0,0-2-129,5 4-129,2-7-258,3-9 129,13-16-129,7-14 0,8-14-129,4-22 0,3-15 129,0-7 0,-3-6 129,-7-1 0,-10 6 0,-10 6 0,-8 9 258,-10 12-258,-9 14 129,-3 11 0,-2 8 129,1 18-258,3 10 129,5 7-129,6 5 129,7 2-129,6-2 0,11-8 0,8-8 0,5-11-129,5-13 129,0-6-129,1-15 0,-5-13 0,-7-1 129,-6-4 0,-10-2 0,-4-2 0,-14 9 129,-3 3-129,-4 6 129,-2 20-129,1 4 129,0 23-129,5 13 0,4 13 129,6 5-258,8 0 129,4 0 0,7-13 0,5-11-129,5-16 258,1-20-129,0-13 0,-7-17 129,-5-6-129,-10-4 129,-5 1-129,-11 3-129,-4 1-387,5 28-2451,-3-8-2193,18 17 0,0 0-774,19-3-129</inkml:trace>
  <inkml:trace contextRef="#ctx0" brushRef="#br0" timeOffset="343682.6575">20299 12680 7482,'10'-36'4902,"-6"17"-129,-3 1 0,-1 18-3870,0-26 129,0 26 0,-5-14 0,5 14-129,-15 0-129,6 13-129,-2 3-129,0 11-129,0 6-258,3 11 129,2 2-258,4 7 129,2-2 0,3-3 0,6-7-258,4-11 129,1-9 129,1-13-129,-1-8 0,1-15 0,-5-9 0,-2-10-129,-2-4 0,-5-2 129,-1 1 0,-1 6 0,-7 9 0,-1 8 0,-2 14 0,-2 12 0,1 22 129,0 11-129,4 10 0,2 1 129,6 3-258,0-5 258,8-7-129,4-12 0,5-16 0,2-17 0,-1-8 0,0-13 0,-2-15 129,-4-4-258,-5-6 258,-3-1-129,-4 4 0,-6 7 0,-3 9 0,0 9 0,-3 18 0,0 5-129,0 24 129,1 8 0,6 4 0,-1 6-129,6-4 129,0 0 0,1-11 0,6-12 0,5-18 0,2-4 0,0-22 0,0-10 129,0-10-129,-4-2 0,-3-10 0,-4 2 0,-3 2 0,-5 5-129,-6 14 129,-4 11 0,-2 20 0,-1 12 0,2 20-516,-3 0-3225,13 16-1419,6-10 0,12-4-774,9-16-129</inkml:trace>
  <inkml:trace contextRef="#ctx0" brushRef="#br0" timeOffset="344398.6985">21349 11964 11739,'10'-41'5289,"-10"22"-258,2 8 0,-2-10-4257,0 21-258,-8 1-258,0 16 129,-5 7-129,0 6 129,-4 6-129,3 9 0,1 1-129,6 0 0,5-5 0,4-14-129,14-11 129,4-11-129,6-13-129,2-18 0,0-12 129,-3-8-129,-4-1 129,-6-1-129,-8 2 387,-7 3-258,-2 11 0,-6 11 129,-5 10 0,-2 11-129,0 18 0,2 13 129,1 8-258,7 4 0,3 4 129,2-3 0,5-6-129,6-12 129,3-16 0,3-10-129,2-17 129,-3-9 0,-1-9 129,-2-5-129,-5-2 0,-3-1 0,-5 4 129,-3 11 0,-7 11-129,-3 11 0,-3 11 129,-2 19-129,-1 13 129,2 5 0,6 7-258,6-8-387,8 3-2451,9-29-2064,12-15-387,7-25-258,11-20-645</inkml:trace>
  <inkml:trace contextRef="#ctx0" brushRef="#br0" timeOffset="345074.7372">22222 10761 12513,'8'-26'5676,"-6"8"-387,-2 18-129,8-23-4257,-8 23-258,0 0-258,0 0 0,-2 18-129,-6 11 0,-4 13-129,2 6 0,-1 10 129,4 4-258,2-4 129,5 0 0,3-20-129,11-4 0,4-22 0,8-10 0,-1-12 0,-1-16-129,0-3 129,-5-9 0,-5 0-129,-7-3 129,-7 8-129,-5 4 0,-8 10 129,-1 11 0,-5 8 0,3 11 0,-2 13 129,1 2-129,7 12 258,3-1-387,4 1 258,3-8-258,4-11 0,8-12 129,4-7 0,4-13-129,0-13 129,0-6 0,-2-8-258,-6-1 387,-7-2-258,-4 3 129,-5 6-258,-10 3 129,-1 16-774,-8-1-3612,9 16-774,1 0-258,9 18-258</inkml:trace>
  <inkml:trace contextRef="#ctx0" brushRef="#br0" timeOffset="345929.7861">23547 11567 8514,'9'-34'5547,"-5"18"-129,-4-4-258,0 20-2709,-8-26-774,8 26-645,0 0-258,-8-3-258,0 13-258,1 13 0,-8 14 0,6-3 0,3 9-129,-2-4-129,5-5 129,4-7 0,8-13-129,7-6 0,12-11-129,-3-12 129,0-8-258,2-6 258,-5-5-129,-4-1 129,-3 1 0,-10 6-129,-9 7 258,-4 11-129,-7 9 258,-2 12-258,-2 13 129,-1 9 0,1 5-129,8 6 129,9-5 1,-1 0-130,6-7 0,10-13 0,5-10 0,5-8 0,-1-7-130,-1-9 130,-1-7 0,-2-6 130,-11-5-260,-1 1 260,-6-3-130,-3-1 0,-4 10 0,-4-4 0,-8 14 0,2 3 0,-2 13 0,-5 3 0,4 21 0,-1 6 0,-1 5 0,5 2 0,6-3 0,4-5 0,7-10 0,10-12 0,6-7-388,1-21-386,11 8-1806,-8-17-2838,-2 1-258,-8-3-258,-6 7-387</inkml:trace>
  <inkml:trace contextRef="#ctx0" brushRef="#br0" timeOffset="347230.8605">19501 13439 3354,'0'0'3612,"0"0"-1548,0-13-258,0 13-258,0 0-129,0 0-774,-8-13-387,8 13-129,0 0 129,0 0-129,0 0-129,0 0 129,0 0-258,0 0 0,0 0 129,0 0 129,0 0 129,5-9 129,-5 9 258,0 0 0,0 0 0,0 0 258,0 0-258,0 0 129,-5-11-258,5 11 0,0 0-129,0 0 258,-5-13-129,5 13-129,0 0 0,0 0 0,1 13-129,7 15 0,1 6 129,2 12-129,3 9-258,2 4 258,4 3-258,0 0 258,1-5-258,-1-12 258,1-6-258,-2-5 0,-1-8 0,0-6-258,-2-5 129,-5-3-258,4-2-258,-15-10 0,19 14-387,-19-14-2193,0 0-1548,8-7 0,-8 7-387,0-18 388</inkml:trace>
  <inkml:trace contextRef="#ctx0" brushRef="#br0" timeOffset="347738.8895">19616 14038 7998,'-17'0'5160,"17"0"-387,-11 2 129,11 12-3741,0-14-258,10 21-387,-1-8-129,4 1 0,2-4-129,1-2 0,1-2 0,1-6 0,0-1 0,2-15-129,-2-7 129,2-2 0,0-6-129,-1-3 129,-3-4-129,-3 7 0,-3 4-387,-7 3-516,0 12-3999,-3 12-387,-6-13-258,6 13-516</inkml:trace>
  <inkml:trace contextRef="#ctx0" brushRef="#br0" timeOffset="348632.9407">20407 13517 3612,'2'-14'4644,"-2"14"-129,5-17-258,-5 5-2838,0 12-258,3-15 0,-3 15 129,5-14-387,-5 14 0,2-12-387,-2 12 129,0 0-258,0 17-129,-4 4 0,1 13-129,-1 3 0,-3 11 129,1-3-258,1 0 129,-4-4 0,2-3-129,1-1-129,-2-15-258,7 4-258,1-26-516,-7 22-258,7-22 129,0 0 129,-13 0 258,10-12 387,-6-5 129,-4-8 645,-2 4 516,-7-8 258,4 10 129,-3-3-258,8 14-129,-1 0 0,14 8-129,-7 11-129,11 11-129,6 2 0,5 5 0,1 0 0,4 1 258,-2-9-387,6-1 129,0-13-129,7-5 0,0-4-258,4-16-387,4 2-645,-9-14-3999,2 1 0,-9-12-516,-6 7-387</inkml:trace>
  <inkml:trace contextRef="#ctx0" brushRef="#br0" timeOffset="349557.9936">21351 12600 9030,'10'-24'5289,"-10"24"-258,4-21-516,-4 21-2838,0 0-645,10 5-387,-10-5-129,0 26 0,0-1-387,0 13 129,-4 7-129,-4 14 0,-4 9 0,-2 9 0,-4 2 0,-2 2-129,-1-6 0,0-4 0,3-7 129,0-13-258,0-11 129,3-8 129,2-9-258,-1-11 0,2-5-129,0-7 258,2 0-258,-1-6 129,2 0 0,1 1-129,8 5 129,-16-2 129,8 4 129,-3 12-129,0 3 0,-2 7 129,1-2-129,-1 0-129,2-3 258,2-2 0,2-6-129,7-11 0,0 0 0,0 0 0,0-21 0,1 5 129,3-11-129,1 4 0,-1-5 0,2 2 0,-4 1 0,2-1 0,0 2 0,-2 0 0,2 8-129,0-2 129,-2 7 0,1-3 0,-3 14 0,2-14-129,-2 14 129,0 0 0,0 0 0,-6 10 129,1 2-129,-1 4 129,-1 9-129,0 9 129,0 1 0,0 9-129,2 2 129,2 0 0,3 0-129,0-5 129,8-12 0,4-9 0,9-18 0,3-2-129,6-20-258,-1-11-645,12-4-4128,-10-9-129,4 2-129,-7-4-645</inkml:trace>
  <inkml:trace contextRef="#ctx0" brushRef="#br0" timeOffset="350405.042">22250 11647 8901,'0'-46'5031,"3"34"-129,-3 12-258,8-3-3225,3 26-516,-6 8-129,4 18-129,-6 10-258,1 14 0,-4 12-129,-1 10 0,-10 6-129,-4 5 0,-5 3 0,-7 3-129,-6-6 129,-3-2-129,-5-12 0,-3-9 0,-1-14 0,3-13-129,2-11 129,8-15 0,3-4 0,9-16-129,6-5-129,14-5 0,-6-9 0,6-4 0,8-8 0,-3-4-129,1-5 129,-5-4 129,3 1 0,-4-7 0,0 6 129,0 0 0,0 2 129,0 4 0,1 2 0,5 5 0,-2 2 0,1 9 129,-5 10 0,0 0 0,0 0 0,3 9 0,-8 24-129,-5 13 258,-5 7-258,0 12 129,-1 5 0,-1 3-129,2-8 129,2 0-129,0-15 129,5-9-129,2-10 0,6-7-129,7-15-129,17-11-516,18 2-1935,6-27-2451,15-4-129,5-13-516,14-3-387</inkml:trace>
  <inkml:trace contextRef="#ctx0" brushRef="#br0" timeOffset="351226.089">23350 12230 13029,'7'-26'5547,"-7"11"-516,0 15 129,6-24-4257,-6 24-258,8-7 0,-8 7-258,8 0 129,-8 0-387,0 0 129,2 15 0,-2-1-129,-7 7 1,-8 7-260,-6 12 130,-5 6 0,-6 12 0,-10 8-129,-5 9 129,-13 4 0,-3 1-129,-4-1 387,-4-5-258,-3-4-129,-1-5 0,2-9 0,1-3 0,7-8 129,4-8-129,6-8 0,8-4 129,6-6 0,6-9-129,11-10 129,7-5-129,4-10-258,10-8 129,3 7 0,3-8-129,7 3 0,0-1 0,4 7 129,-1 3 0,0-1 258,-1 2 0,-1-1 258,-1-1-129,-3-1 0,2 2 0,-4 0 0,-5 12 129,9-14-129,-9 14 0,0 0-129,2 21 0,-6 0 129,-7 12 0,-2-2 129,-3 5-129,0 0 0,0-3 0,1 0 0,5-8 0,7 1 0,3-5-129,12-2 0,6-3 0,7-4-129,5-3-129,6 1-645,-6-12-2838,7-1-1548,-8-5-129,-5 2-387,-13-4-387</inkml:trace>
  <inkml:trace contextRef="#ctx0" brushRef="#br0" timeOffset="352088.1383">21217 13994 9546,'23'-16'5289,"-23"16"-258,16-15 0,-13-2-4128,-3 17-129,0 0 0,0 0-129,0 0-129,0 0-129,-8 9-129,0-3 0,-3 0 0,-1 0-129,-4-4 0,0-2-129,0 0 129,0 0 0,0-3-129,-1 3 129,3 0 0,1 3-258,4 8 258,3 4-129,0 2 0,4 7 0,0 0 129,2 3-129,0 0-129,0 3 129,0 5 0,0 9 129,0 14-258,-6 7 129,0 15 0,-6 10 0,-5 7 0,-4 9 129,-1 6-129,-3-6 129,0-2-129,1-7 0,0-1-129,5-7-129,5 1 129,1-8 0,3-9 0,4-2 0,2-4 0,2-3 0,2-17 129,0-7 0,5-15 129,5-7-129,1-18 0,7-10 129,3-16 0,2-6-129,5-7 0,0-4-129,5 4-129,-6-7-516,9 24-2193,-14-19-2064,4 13-129,-9-7-387,3 2-258</inkml:trace>
  <inkml:trace contextRef="#ctx0" brushRef="#br0" timeOffset="352595.1673">21422 13919 10449,'-10'-11'5160,"2"3"-258,8 8 258,0 0-4515,16-2 129,-2-5-258,8 1 129,1-5-258,4-4 0,0 0-129,1 3-129,-3 2 0,-3 6 129,-4 4-258,-6 8 258,-6 11-258,-2 12 0,-4 5 258,0 7-258,-4 4 258,3 13-129,-2 9 0,0 12-129,1 11 0,-1 8 129,-1 10-129,-2 9 0,-3 5 0,-2 1 0,-4-12 0,-1-7 0,-3-11 0,-1-12-387,-1-5 258,2-17-129,-3-10 0,3-11 0,1-4 0,1-19-903,12 3-3870,-8-20 258,13 0-516,-18-25-387</inkml:trace>
  <inkml:trace contextRef="#ctx0" brushRef="#br0" timeOffset="352940.187">21274 14332 6450,'0'0'4902,"0"0"-258,0 0-387,16 10-2193,-16-10-1548,0 0-1161,3 17-3483,-3-17-387,2 14-129,-2-14-387</inkml:trace>
  <inkml:trace contextRef="#ctx0" brushRef="#br0" timeOffset="353202.202">21292 14652 11352,'0'0'5160,"-6"7"-387,6-7-258,0 0-4515,0 0-2709,0 0-1935,4 15-258,-4-15-258,8 24-258</inkml:trace>
  <inkml:trace contextRef="#ctx0" brushRef="#br0" timeOffset="353467.2172">21238 15016 8643,'-4'38'5160,"2"-26"-516,0 9-387,2-1-3870,2-6-4386,-2 1-516,0-15-129,2 15-645</inkml:trace>
  <inkml:trace contextRef="#ctx0" brushRef="#br0" timeOffset="353712.2312">21137 15433 13158,'-8'5'5289,"8"-5"-387,0 0-129,0 0-4515,0 0-4773,6-9-129,3-3-516,4-11-516</inkml:trace>
  <inkml:trace contextRef="#ctx0" brushRef="#br0" timeOffset="354014.2485">21944 14830 9417,'-8'-11'5160,"-5"-8"-258,12 8-129,-3-13-2967,4 24-774,2-28-129,7 14-387,-2-1 129,1 5-387,2 1 0,3 5 0,-2 2 0,4 2 0,-3 11-129,2 6 129,-1 1-258,4-1 258,2-1-129,1-6 0,2-6-129,3-4 129,2-14-129,-1-5-129,2-1-387,-11-10-4386,6 6-258,-8-4-129,-2 6-387</inkml:trace>
  <inkml:trace contextRef="#ctx0" brushRef="#br0" timeOffset="354872.2975">22837 13977 14061,'-5'-14'5160,"-4"-5"-258,9 19 129,0 0-4515,-5 16-129,5 15 129,0 17-387,0 10 0,0 13 0,0 11 0,0 5 0,-2-2-129,-1-6 0,-2-12 0,1-11 0,0-14 129,0-17 0,4-25 0,0 0-129,0-24-129,5-18 129,0-15 0,0-14-129,-1-7 129,0-6-258,-2 0 129,-2 5 129,0 12-129,0 12 129,0 12 0,0 11 0,0 15 0,0 17 129,0 0 0,11 21 129,-2 7-129,6 8-129,6 11 0,5 4 129,6 8-129,2-2 0,3 0-129,-1-6 0,0-2 0,-6-5 0,-5-7 0,-5-6 0,-7-3 129,-5-10 0,-4-3 0,-4-15 129,0 0 0,3-22-129,0-18 258,-2-19-258,4-12 0,1-15-129,4-1-129,0 2-129,3 7-387,-8 6-387,9 21-3096,-11 11-774,0 12-387,-3 14-387</inkml:trace>
  <inkml:trace contextRef="#ctx0" brushRef="#br0" timeOffset="355488.3328">23652 13730 12126,'0'0'5160,"0"0"-258,-11 24 0,-3 18-4128,-1 20-387,-1 16 0,-3 16-129,-1 7-129,3 4 0,8 1-387,2-22-2193,9-5-2709,14-19 129,11-18-258,9-16-645</inkml:trace>
  <inkml:trace contextRef="#ctx0" brushRef="#br0" timeOffset="355797.3505">24669 13583 9546,'33'44'5805,"-33"-44"-387,32 69 0,-11-3-3096,-9-7-774,0 27-516,2 1-258,3 15-387,-11 7-129,-3 12-129,-4 2-129,-12 0 0,-4 5-645,-1-16-4515,-14-3-258,-15-15 0,-4-9-645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21D32-C4C8-494B-8601-B75420B6A2DE}" type="datetimeFigureOut">
              <a:rPr lang="en-US" smtClean="0"/>
              <a:t>4/29/13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4314B-90EE-3C45-AA5A-FE4D7330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93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as</a:t>
            </a:r>
            <a:r>
              <a:rPr lang="en-US" baseline="0" dirty="0" smtClean="0"/>
              <a:t> a quick tutorial.  A Gaussian process is a distribution over functions.  In particular, the process is uniquely defined by a mean function and a covariance function.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By definition of the GP, for any set of n locations, the function is normally distributed with mean given by evaluating the mean function at these locations and covariance given by defining the following kernel matrix.  For example, a standard covariance function is the squared-exponential or RBF kernel leading to smooth, continually differentiable functions.  This function has two parameters, a variance parameter that determines how much the function can vary from it’s mean and a length-scale parameter that determines the smoothness.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6BF0C-B79A-EA43-BFA2-B5F86D52374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0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4/29/13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4/29/13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4/29/13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3DD1-9D74-9A4C-A181-CB9FB2E6F3D1}" type="datetimeFigureOut">
              <a:rPr lang="en-US" smtClean="0"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0E83DD1-9D74-9A4C-A181-CB9FB2E6F3D1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96F5CD3-B602-124C-A38A-B90DD0C6D5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customXml" Target="../ink/ink1.xml"/><Relationship Id="rId5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60203"/>
            <a:ext cx="7772400" cy="1470025"/>
          </a:xfrm>
        </p:spPr>
        <p:txBody>
          <a:bodyPr/>
          <a:lstStyle/>
          <a:p>
            <a:r>
              <a:rPr lang="en-US" dirty="0" smtClean="0"/>
              <a:t>Recitation 3</a:t>
            </a:r>
            <a:br>
              <a:rPr lang="en-US" dirty="0" smtClean="0"/>
            </a:b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April 30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5978"/>
            <a:ext cx="6400800" cy="1752600"/>
          </a:xfrm>
        </p:spPr>
        <p:txBody>
          <a:bodyPr/>
          <a:lstStyle/>
          <a:p>
            <a:r>
              <a:rPr lang="en-US" smtClean="0"/>
              <a:t>Spline and Kernel </a:t>
            </a:r>
            <a:r>
              <a:rPr lang="en-US" dirty="0" smtClean="0"/>
              <a:t>method</a:t>
            </a:r>
          </a:p>
          <a:p>
            <a:r>
              <a:rPr lang="en-US" dirty="0" smtClean="0"/>
              <a:t>Gaussian Processes</a:t>
            </a:r>
          </a:p>
        </p:txBody>
      </p:sp>
    </p:spTree>
    <p:extLst>
      <p:ext uri="{BB962C8B-B14F-4D97-AF65-F5344CB8AC3E}">
        <p14:creationId xmlns:p14="http://schemas.microsoft.com/office/powerpoint/2010/main" val="352319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488063"/>
            <a:ext cx="6007516" cy="1186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Penalized Cubic Regression Splines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74229"/>
            <a:ext cx="8229600" cy="30509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gam() in library “</a:t>
            </a:r>
            <a:r>
              <a:rPr lang="en-US" dirty="0" err="1" smtClean="0"/>
              <a:t>mgcv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gam( y ~ s(x, </a:t>
            </a:r>
            <a:r>
              <a:rPr lang="en-US" dirty="0" err="1" smtClean="0"/>
              <a:t>bs</a:t>
            </a:r>
            <a:r>
              <a:rPr lang="en-US" dirty="0" smtClean="0"/>
              <a:t>=“</a:t>
            </a:r>
            <a:r>
              <a:rPr lang="en-US" dirty="0" err="1" smtClean="0"/>
              <a:t>cr</a:t>
            </a:r>
            <a:r>
              <a:rPr lang="en-US" dirty="0" smtClean="0"/>
              <a:t>”, k=</a:t>
            </a:r>
            <a:r>
              <a:rPr lang="en-US" dirty="0" err="1" smtClean="0"/>
              <a:t>n.knots</a:t>
            </a:r>
            <a:r>
              <a:rPr lang="en-US" dirty="0" smtClean="0"/>
              <a:t>) , knots=list(x=c(…)), data = dataset)</a:t>
            </a:r>
          </a:p>
          <a:p>
            <a:pPr lvl="1"/>
            <a:endParaRPr lang="en-US" dirty="0" smtClean="0"/>
          </a:p>
          <a:p>
            <a:r>
              <a:rPr lang="en-US" dirty="0"/>
              <a:t>By default, the optimal smoothing </a:t>
            </a:r>
            <a:r>
              <a:rPr lang="en-US" dirty="0" smtClean="0"/>
              <a:t>parameter selected by GCV</a:t>
            </a:r>
          </a:p>
          <a:p>
            <a:pPr lvl="1"/>
            <a:endParaRPr lang="en-US" dirty="0"/>
          </a:p>
          <a:p>
            <a:r>
              <a:rPr lang="en-US" dirty="0" smtClean="0"/>
              <a:t>R </a:t>
            </a:r>
            <a:r>
              <a:rPr lang="en-US" dirty="0"/>
              <a:t>D</a:t>
            </a:r>
            <a:r>
              <a:rPr lang="en-US" dirty="0" smtClean="0"/>
              <a:t>emo 1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33478"/>
            <a:ext cx="6836410" cy="94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4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Nadaraya</a:t>
            </a:r>
            <a:r>
              <a:rPr lang="en-US" dirty="0"/>
              <a:t>-Watson </a:t>
            </a:r>
            <a:r>
              <a:rPr lang="en-US" dirty="0">
                <a:solidFill>
                  <a:srgbClr val="0000FF"/>
                </a:solidFill>
              </a:rPr>
              <a:t>locally constant </a:t>
            </a:r>
            <a:r>
              <a:rPr lang="en-US" dirty="0" smtClean="0"/>
              <a:t>model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locally linear </a:t>
            </a:r>
            <a:r>
              <a:rPr lang="en-US" dirty="0"/>
              <a:t>polynomial model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to define “local”?</a:t>
            </a:r>
          </a:p>
          <a:p>
            <a:pPr lvl="1"/>
            <a:r>
              <a:rPr lang="en-US" dirty="0" smtClean="0"/>
              <a:t>By Kernel function, e.g. Gaussian kernel</a:t>
            </a:r>
          </a:p>
          <a:p>
            <a:pPr lvl="1"/>
            <a:endParaRPr lang="en-US" dirty="0"/>
          </a:p>
          <a:p>
            <a:r>
              <a:rPr lang="en-US" dirty="0" smtClean="0"/>
              <a:t>R Demo 1</a:t>
            </a:r>
          </a:p>
          <a:p>
            <a:pPr lvl="1"/>
            <a:r>
              <a:rPr lang="en-US" dirty="0" smtClean="0"/>
              <a:t>R package: “</a:t>
            </a:r>
            <a:r>
              <a:rPr lang="en-US" dirty="0" err="1" smtClean="0"/>
              <a:t>locfit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Function: </a:t>
            </a:r>
            <a:r>
              <a:rPr lang="en-US" dirty="0" err="1" smtClean="0"/>
              <a:t>locfit</a:t>
            </a:r>
            <a:r>
              <a:rPr lang="en-US" dirty="0" smtClean="0"/>
              <a:t>(</a:t>
            </a:r>
            <a:r>
              <a:rPr lang="en-US" dirty="0" err="1" smtClean="0"/>
              <a:t>y~x</a:t>
            </a:r>
            <a:r>
              <a:rPr lang="en-US" dirty="0" smtClean="0"/>
              <a:t>, kern=“gauss”, </a:t>
            </a:r>
            <a:r>
              <a:rPr lang="en-US" dirty="0" err="1" smtClean="0"/>
              <a:t>deg</a:t>
            </a:r>
            <a:r>
              <a:rPr lang="en-US" dirty="0" smtClean="0"/>
              <a:t>= , alpha= )</a:t>
            </a:r>
          </a:p>
          <a:p>
            <a:pPr lvl="1"/>
            <a:r>
              <a:rPr lang="en-US" dirty="0" smtClean="0"/>
              <a:t>Bandwidth selected by GCV: </a:t>
            </a:r>
            <a:r>
              <a:rPr lang="en-US" dirty="0" err="1" smtClean="0"/>
              <a:t>gcvplot</a:t>
            </a:r>
            <a:r>
              <a:rPr lang="en-US" dirty="0" smtClean="0"/>
              <a:t>(</a:t>
            </a:r>
            <a:r>
              <a:rPr lang="en-US" dirty="0" err="1"/>
              <a:t>y~x</a:t>
            </a:r>
            <a:r>
              <a:rPr lang="en-US" dirty="0"/>
              <a:t>, kern=“gauss”, </a:t>
            </a:r>
            <a:r>
              <a:rPr lang="en-US" dirty="0" err="1"/>
              <a:t>deg</a:t>
            </a:r>
            <a:r>
              <a:rPr lang="en-US" dirty="0"/>
              <a:t>= , alpha= </a:t>
            </a:r>
            <a:r>
              <a:rPr lang="en-US" dirty="0" smtClean="0"/>
              <a:t>bandwidth range)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5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Processes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>
                <a:latin typeface="+mj-lt"/>
                <a:cs typeface="Calibri"/>
              </a:rPr>
              <a:t>Distribution on functions</a:t>
            </a:r>
          </a:p>
          <a:p>
            <a:pPr lvl="1"/>
            <a:r>
              <a:rPr lang="en-US" i="1" dirty="0" smtClean="0">
                <a:solidFill>
                  <a:srgbClr val="604A7B"/>
                </a:solidFill>
                <a:latin typeface="+mj-lt"/>
                <a:cs typeface="Calibri"/>
              </a:rPr>
              <a:t>f</a:t>
            </a:r>
            <a:r>
              <a:rPr lang="en-US" i="1" dirty="0" smtClean="0">
                <a:latin typeface="+mj-lt"/>
                <a:cs typeface="Calibri"/>
              </a:rPr>
              <a:t> </a:t>
            </a:r>
            <a:r>
              <a:rPr lang="en-US" dirty="0" smtClean="0">
                <a:latin typeface="+mj-lt"/>
                <a:cs typeface="Calibri"/>
              </a:rPr>
              <a:t>~ GP(</a:t>
            </a:r>
            <a:r>
              <a:rPr lang="en-US" dirty="0" err="1" smtClean="0">
                <a:solidFill>
                  <a:srgbClr val="0000FF"/>
                </a:solidFill>
                <a:latin typeface="+mj-lt"/>
                <a:cs typeface="Calibri"/>
              </a:rPr>
              <a:t>m</a:t>
            </a:r>
            <a:r>
              <a:rPr lang="en-US" dirty="0" err="1" smtClean="0">
                <a:latin typeface="+mj-lt"/>
                <a:cs typeface="Calibri"/>
              </a:rPr>
              <a:t>,</a:t>
            </a:r>
            <a:r>
              <a:rPr lang="en-US" dirty="0" err="1" smtClean="0">
                <a:solidFill>
                  <a:srgbClr val="FF0000"/>
                </a:solidFill>
                <a:latin typeface="+mj-lt"/>
                <a:cs typeface="Calibri"/>
              </a:rPr>
              <a:t>κ</a:t>
            </a:r>
            <a:r>
              <a:rPr lang="en-US" dirty="0" smtClean="0">
                <a:latin typeface="+mj-lt"/>
                <a:cs typeface="Calibri"/>
              </a:rPr>
              <a:t>)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  <a:latin typeface="+mj-lt"/>
                <a:cs typeface="Calibri"/>
              </a:rPr>
              <a:t>m</a:t>
            </a:r>
            <a:r>
              <a:rPr lang="en-US" dirty="0" smtClean="0">
                <a:latin typeface="+mj-lt"/>
                <a:cs typeface="Calibri"/>
              </a:rPr>
              <a:t>: mean function</a:t>
            </a:r>
          </a:p>
          <a:p>
            <a:pPr lvl="2"/>
            <a:r>
              <a:rPr lang="en-US" dirty="0" err="1">
                <a:solidFill>
                  <a:srgbClr val="FF0000"/>
                </a:solidFill>
                <a:latin typeface="+mj-lt"/>
                <a:cs typeface="Calibri"/>
              </a:rPr>
              <a:t>κ</a:t>
            </a:r>
            <a:r>
              <a:rPr lang="en-US" dirty="0" smtClean="0">
                <a:latin typeface="+mj-lt"/>
                <a:cs typeface="Calibri"/>
              </a:rPr>
              <a:t>: covariance function</a:t>
            </a:r>
          </a:p>
          <a:p>
            <a:pPr lvl="2"/>
            <a:endParaRPr lang="en-US" dirty="0" smtClean="0">
              <a:latin typeface="+mj-lt"/>
              <a:cs typeface="Calibri"/>
            </a:endParaRPr>
          </a:p>
          <a:p>
            <a:pPr lvl="2"/>
            <a:endParaRPr lang="en-US" dirty="0" smtClean="0">
              <a:latin typeface="+mj-lt"/>
              <a:cs typeface="Calibri"/>
            </a:endParaRPr>
          </a:p>
          <a:p>
            <a:pPr lvl="1"/>
            <a:r>
              <a:rPr lang="en-US" dirty="0">
                <a:latin typeface="+mj-lt"/>
                <a:cs typeface="Calibri"/>
              </a:rPr>
              <a:t>p(</a:t>
            </a:r>
            <a:r>
              <a:rPr lang="en-US" i="1" dirty="0">
                <a:solidFill>
                  <a:srgbClr val="6E2C9D"/>
                </a:solidFill>
                <a:latin typeface="+mj-lt"/>
                <a:cs typeface="Calibri"/>
              </a:rPr>
              <a:t>f</a:t>
            </a:r>
            <a:r>
              <a:rPr lang="en-US" dirty="0" smtClean="0">
                <a:latin typeface="+mj-lt"/>
                <a:cs typeface="Calibri"/>
              </a:rPr>
              <a:t>(</a:t>
            </a:r>
            <a:r>
              <a:rPr lang="en-US" i="1" dirty="0" smtClean="0">
                <a:latin typeface="+mj-lt"/>
                <a:cs typeface="Calibri"/>
              </a:rPr>
              <a:t>x</a:t>
            </a:r>
            <a:r>
              <a:rPr lang="en-US" baseline="-6000" dirty="0" smtClean="0">
                <a:latin typeface="+mj-lt"/>
                <a:cs typeface="Calibri"/>
              </a:rPr>
              <a:t>1</a:t>
            </a:r>
            <a:r>
              <a:rPr lang="en-US" dirty="0">
                <a:latin typeface="+mj-lt"/>
                <a:cs typeface="Calibri"/>
              </a:rPr>
              <a:t>), . . . , </a:t>
            </a:r>
            <a:r>
              <a:rPr lang="en-US" i="1" dirty="0">
                <a:solidFill>
                  <a:srgbClr val="6E2C9D"/>
                </a:solidFill>
                <a:latin typeface="+mj-lt"/>
                <a:cs typeface="Calibri"/>
              </a:rPr>
              <a:t>f</a:t>
            </a:r>
            <a:r>
              <a:rPr lang="en-US" dirty="0" smtClean="0">
                <a:latin typeface="+mj-lt"/>
                <a:cs typeface="Calibri"/>
              </a:rPr>
              <a:t>(</a:t>
            </a:r>
            <a:r>
              <a:rPr lang="en-US" i="1" dirty="0" err="1">
                <a:latin typeface="+mj-lt"/>
                <a:cs typeface="Calibri"/>
              </a:rPr>
              <a:t>x</a:t>
            </a:r>
            <a:r>
              <a:rPr lang="en-US" baseline="-6000" dirty="0" err="1" smtClean="0">
                <a:latin typeface="+mj-lt"/>
                <a:cs typeface="Calibri"/>
              </a:rPr>
              <a:t>n</a:t>
            </a:r>
            <a:r>
              <a:rPr lang="en-US" dirty="0" smtClean="0">
                <a:latin typeface="+mj-lt"/>
                <a:cs typeface="Calibri"/>
              </a:rPr>
              <a:t>)) ∼ </a:t>
            </a:r>
            <a:r>
              <a:rPr lang="en-US" dirty="0" err="1" smtClean="0">
                <a:latin typeface="+mj-lt"/>
                <a:cs typeface="Calibri"/>
              </a:rPr>
              <a:t>N</a:t>
            </a:r>
            <a:r>
              <a:rPr lang="en-US" baseline="-6000" dirty="0" err="1" smtClean="0">
                <a:latin typeface="+mj-lt"/>
                <a:cs typeface="Calibri"/>
              </a:rPr>
              <a:t>n</a:t>
            </a:r>
            <a:r>
              <a:rPr lang="en-US" dirty="0" smtClean="0">
                <a:latin typeface="+mj-lt"/>
                <a:cs typeface="Calibri"/>
              </a:rPr>
              <a:t>(</a:t>
            </a:r>
            <a:r>
              <a:rPr lang="en-US" dirty="0">
                <a:latin typeface="+mj-lt"/>
                <a:cs typeface="Calibri"/>
              </a:rPr>
              <a:t>μ, K)</a:t>
            </a:r>
          </a:p>
          <a:p>
            <a:pPr lvl="2"/>
            <a:r>
              <a:rPr lang="en-US" dirty="0">
                <a:latin typeface="+mj-lt"/>
                <a:cs typeface="Calibri"/>
              </a:rPr>
              <a:t>μ = [</a:t>
            </a:r>
            <a:r>
              <a:rPr lang="en-US" dirty="0">
                <a:solidFill>
                  <a:srgbClr val="0000FF"/>
                </a:solidFill>
                <a:latin typeface="+mj-lt"/>
                <a:cs typeface="Calibri"/>
              </a:rPr>
              <a:t>m</a:t>
            </a:r>
            <a:r>
              <a:rPr lang="en-US" dirty="0" smtClean="0">
                <a:latin typeface="+mj-lt"/>
                <a:cs typeface="Calibri"/>
              </a:rPr>
              <a:t>(</a:t>
            </a:r>
            <a:r>
              <a:rPr lang="en-US" i="1" dirty="0" smtClean="0">
                <a:latin typeface="+mj-lt"/>
                <a:cs typeface="Calibri"/>
              </a:rPr>
              <a:t>x</a:t>
            </a:r>
            <a:r>
              <a:rPr lang="en-US" baseline="-6000" dirty="0" smtClean="0">
                <a:latin typeface="+mj-lt"/>
                <a:cs typeface="Calibri"/>
              </a:rPr>
              <a:t>1</a:t>
            </a:r>
            <a:r>
              <a:rPr lang="en-US" dirty="0">
                <a:latin typeface="+mj-lt"/>
                <a:cs typeface="Calibri"/>
              </a:rPr>
              <a:t>),...,</a:t>
            </a:r>
            <a:r>
              <a:rPr lang="en-US" dirty="0">
                <a:solidFill>
                  <a:srgbClr val="0000FF"/>
                </a:solidFill>
                <a:latin typeface="+mj-lt"/>
                <a:cs typeface="Calibri"/>
              </a:rPr>
              <a:t>m</a:t>
            </a:r>
            <a:r>
              <a:rPr lang="en-US" dirty="0" smtClean="0">
                <a:latin typeface="+mj-lt"/>
                <a:cs typeface="Calibri"/>
              </a:rPr>
              <a:t>(</a:t>
            </a:r>
            <a:r>
              <a:rPr lang="en-US" i="1" dirty="0" err="1">
                <a:latin typeface="+mj-lt"/>
                <a:cs typeface="Calibri"/>
              </a:rPr>
              <a:t>x</a:t>
            </a:r>
            <a:r>
              <a:rPr lang="en-US" baseline="-6000" dirty="0" err="1" smtClean="0">
                <a:latin typeface="+mj-lt"/>
                <a:cs typeface="Calibri"/>
              </a:rPr>
              <a:t>n</a:t>
            </a:r>
            <a:r>
              <a:rPr lang="en-US" dirty="0">
                <a:latin typeface="+mj-lt"/>
                <a:cs typeface="Calibri"/>
              </a:rPr>
              <a:t>)]</a:t>
            </a:r>
          </a:p>
          <a:p>
            <a:pPr lvl="2"/>
            <a:r>
              <a:rPr lang="en-US" dirty="0" err="1">
                <a:latin typeface="+mj-lt"/>
                <a:cs typeface="Calibri"/>
              </a:rPr>
              <a:t>K</a:t>
            </a:r>
            <a:r>
              <a:rPr lang="en-US" baseline="-6000" dirty="0" err="1">
                <a:latin typeface="+mj-lt"/>
                <a:cs typeface="Calibri"/>
              </a:rPr>
              <a:t>ij</a:t>
            </a:r>
            <a:r>
              <a:rPr lang="en-US" dirty="0">
                <a:latin typeface="+mj-lt"/>
                <a:cs typeface="Calibri"/>
              </a:rPr>
              <a:t> =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Calibri"/>
              </a:rPr>
              <a:t>κ</a:t>
            </a:r>
            <a:r>
              <a:rPr lang="en-US" dirty="0">
                <a:solidFill>
                  <a:srgbClr val="FF0000"/>
                </a:solidFill>
                <a:latin typeface="+mj-lt"/>
                <a:cs typeface="Calibri"/>
              </a:rPr>
              <a:t> </a:t>
            </a:r>
            <a:r>
              <a:rPr lang="en-US" dirty="0" smtClean="0">
                <a:latin typeface="+mj-lt"/>
                <a:cs typeface="Calibri"/>
              </a:rPr>
              <a:t>(</a:t>
            </a:r>
            <a:r>
              <a:rPr lang="en-US" dirty="0" err="1">
                <a:latin typeface="+mj-lt"/>
                <a:cs typeface="Calibri"/>
              </a:rPr>
              <a:t>x</a:t>
            </a:r>
            <a:r>
              <a:rPr lang="en-US" baseline="-6000" dirty="0" err="1" smtClean="0">
                <a:latin typeface="+mj-lt"/>
                <a:cs typeface="Calibri"/>
              </a:rPr>
              <a:t>i</a:t>
            </a:r>
            <a:r>
              <a:rPr lang="en-US" dirty="0" err="1" smtClean="0">
                <a:latin typeface="+mj-lt"/>
                <a:cs typeface="Calibri"/>
              </a:rPr>
              <a:t>,x</a:t>
            </a:r>
            <a:r>
              <a:rPr lang="en-US" baseline="-6000" dirty="0" err="1" smtClean="0">
                <a:latin typeface="+mj-lt"/>
                <a:cs typeface="Calibri"/>
              </a:rPr>
              <a:t>j</a:t>
            </a:r>
            <a:r>
              <a:rPr lang="en-US" dirty="0" smtClean="0">
                <a:latin typeface="+mj-lt"/>
                <a:cs typeface="Calibri"/>
              </a:rPr>
              <a:t>)</a:t>
            </a:r>
          </a:p>
          <a:p>
            <a:endParaRPr lang="en-US" dirty="0">
              <a:latin typeface="+mj-lt"/>
              <a:cs typeface="Calibri"/>
            </a:endParaRPr>
          </a:p>
          <a:p>
            <a:r>
              <a:rPr lang="en-US" sz="2400" dirty="0" smtClean="0">
                <a:latin typeface="+mj-lt"/>
                <a:cs typeface="Calibri"/>
              </a:rPr>
              <a:t>Idea: If </a:t>
            </a:r>
            <a:r>
              <a:rPr lang="en-US" sz="2400" i="1" dirty="0" smtClean="0">
                <a:latin typeface="+mj-lt"/>
                <a:cs typeface="Calibri"/>
              </a:rPr>
              <a:t>x</a:t>
            </a:r>
            <a:r>
              <a:rPr lang="en-US" sz="2400" i="1" baseline="-25000" dirty="0" smtClean="0">
                <a:latin typeface="+mj-lt"/>
                <a:cs typeface="Calibri"/>
              </a:rPr>
              <a:t>i</a:t>
            </a:r>
            <a:r>
              <a:rPr lang="en-US" sz="2400" i="1" dirty="0" smtClean="0">
                <a:latin typeface="+mj-lt"/>
                <a:cs typeface="Calibri"/>
              </a:rPr>
              <a:t>, </a:t>
            </a:r>
            <a:r>
              <a:rPr lang="en-US" sz="2400" i="1" dirty="0" err="1" smtClean="0">
                <a:latin typeface="+mj-lt"/>
                <a:cs typeface="Calibri"/>
              </a:rPr>
              <a:t>x</a:t>
            </a:r>
            <a:r>
              <a:rPr lang="en-US" sz="2400" i="1" baseline="-25000" dirty="0" err="1" smtClean="0">
                <a:latin typeface="+mj-lt"/>
                <a:cs typeface="Calibri"/>
              </a:rPr>
              <a:t>j</a:t>
            </a:r>
            <a:r>
              <a:rPr lang="en-US" sz="2400" i="1" dirty="0" smtClean="0">
                <a:latin typeface="+mj-lt"/>
                <a:cs typeface="Calibri"/>
              </a:rPr>
              <a:t> </a:t>
            </a:r>
            <a:r>
              <a:rPr lang="en-US" sz="2400" dirty="0" smtClean="0">
                <a:latin typeface="+mj-lt"/>
                <a:cs typeface="Calibri"/>
              </a:rPr>
              <a:t>are similar according to the kernel, then </a:t>
            </a:r>
            <a:r>
              <a:rPr lang="en-US" sz="2400" i="1" dirty="0" smtClean="0">
                <a:latin typeface="+mj-lt"/>
                <a:cs typeface="Calibri"/>
              </a:rPr>
              <a:t>f(x</a:t>
            </a:r>
            <a:r>
              <a:rPr lang="en-US" sz="2400" i="1" baseline="-25000" dirty="0" smtClean="0">
                <a:latin typeface="+mj-lt"/>
                <a:cs typeface="Calibri"/>
              </a:rPr>
              <a:t>i</a:t>
            </a:r>
            <a:r>
              <a:rPr lang="en-US" sz="2400" i="1" dirty="0" smtClean="0">
                <a:latin typeface="+mj-lt"/>
                <a:cs typeface="Calibri"/>
              </a:rPr>
              <a:t>) </a:t>
            </a:r>
            <a:r>
              <a:rPr lang="en-US" sz="2400" dirty="0" smtClean="0">
                <a:latin typeface="+mj-lt"/>
                <a:cs typeface="Calibri"/>
              </a:rPr>
              <a:t>is similar to </a:t>
            </a:r>
            <a:r>
              <a:rPr lang="en-US" sz="2400" i="1" dirty="0" smtClean="0">
                <a:latin typeface="+mj-lt"/>
                <a:cs typeface="Calibri"/>
              </a:rPr>
              <a:t>f(</a:t>
            </a:r>
            <a:r>
              <a:rPr lang="en-US" sz="2400" i="1" dirty="0" err="1" smtClean="0">
                <a:latin typeface="+mj-lt"/>
                <a:cs typeface="Calibri"/>
              </a:rPr>
              <a:t>x</a:t>
            </a:r>
            <a:r>
              <a:rPr lang="en-US" sz="2400" i="1" baseline="-25000" dirty="0" err="1" smtClean="0">
                <a:latin typeface="+mj-lt"/>
                <a:cs typeface="Calibri"/>
              </a:rPr>
              <a:t>j</a:t>
            </a:r>
            <a:r>
              <a:rPr lang="en-US" sz="2400" i="1" dirty="0" smtClean="0">
                <a:latin typeface="+mj-lt"/>
                <a:cs typeface="Calibri"/>
              </a:rPr>
              <a:t>)</a:t>
            </a:r>
            <a:endParaRPr lang="en-US" sz="2400" dirty="0">
              <a:latin typeface="+mj-lt"/>
              <a:cs typeface="Calibri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54816" y="3350469"/>
            <a:ext cx="664633" cy="3217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168000" y="249480"/>
              <a:ext cx="5767200" cy="6330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53600" y="232920"/>
                <a:ext cx="5798520" cy="635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500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Gaussian </a:t>
            </a:r>
            <a:r>
              <a:rPr lang="en-US" dirty="0" smtClean="0"/>
              <a:t>Processes </a:t>
            </a:r>
            <a:br>
              <a:rPr lang="en-US" dirty="0" smtClean="0"/>
            </a:br>
            <a:r>
              <a:rPr lang="en-US" dirty="0" smtClean="0"/>
              <a:t>– Noise free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5038" cy="4876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Example task: </a:t>
            </a:r>
          </a:p>
          <a:p>
            <a:pPr lvl="1"/>
            <a:r>
              <a:rPr lang="en-US" dirty="0" smtClean="0"/>
              <a:t>learn a function f(x) to estimate y, from data (x, y)</a:t>
            </a:r>
          </a:p>
          <a:p>
            <a:pPr lvl="1"/>
            <a:r>
              <a:rPr lang="en-US" dirty="0" smtClean="0"/>
              <a:t>A function can be viewed as a random variable of infinite dimensions </a:t>
            </a:r>
          </a:p>
          <a:p>
            <a:endParaRPr lang="en-US" dirty="0" smtClean="0"/>
          </a:p>
          <a:p>
            <a:r>
              <a:rPr lang="en-US" dirty="0" smtClean="0"/>
              <a:t>GP provides a distribution over functions.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23" y="4604285"/>
            <a:ext cx="4532126" cy="732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923" y="4195394"/>
            <a:ext cx="1523685" cy="35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8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Gaussian Processes </a:t>
            </a:r>
            <a:br>
              <a:rPr lang="en-US" dirty="0"/>
            </a:br>
            <a:r>
              <a:rPr lang="en-US" dirty="0"/>
              <a:t>– Noise free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(x, f) are the observed locations and values (training data)</a:t>
            </a:r>
          </a:p>
          <a:p>
            <a:pPr lvl="1"/>
            <a:r>
              <a:rPr lang="en-US" dirty="0" smtClean="0"/>
              <a:t>(x*, f*) are the test or prediction data locations and values.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observing some noise free </a:t>
            </a:r>
            <a:r>
              <a:rPr lang="en-US" dirty="0" smtClean="0"/>
              <a:t>data (x, f),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Length</a:t>
            </a:r>
            <a:r>
              <a:rPr lang="en-US" dirty="0"/>
              <a:t>-</a:t>
            </a:r>
            <a:r>
              <a:rPr lang="en-US" dirty="0" smtClean="0"/>
              <a:t>scale</a:t>
            </a:r>
          </a:p>
          <a:p>
            <a:r>
              <a:rPr lang="en-US" dirty="0" smtClean="0"/>
              <a:t>R Demo 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757" y="2831213"/>
            <a:ext cx="4891635" cy="803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077" y="4502069"/>
            <a:ext cx="7501648" cy="93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1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(x, y) are the observed locations and values (training data)</a:t>
            </a:r>
          </a:p>
          <a:p>
            <a:pPr lvl="1"/>
            <a:r>
              <a:rPr lang="en-US" dirty="0" smtClean="0"/>
              <a:t>(x*, f*) are the test or prediction data locations and values.</a:t>
            </a:r>
          </a:p>
          <a:p>
            <a:endParaRPr lang="en-US" dirty="0" smtClean="0"/>
          </a:p>
          <a:p>
            <a:endParaRPr lang="en-US" dirty="0"/>
          </a:p>
          <a:p>
            <a:pPr lvl="4"/>
            <a:endParaRPr lang="en-US" dirty="0" smtClean="0"/>
          </a:p>
          <a:p>
            <a:r>
              <a:rPr lang="en-US" dirty="0" smtClean="0"/>
              <a:t>After observing some noisy data (x, y),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 Demo 3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444415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Gaussian </a:t>
            </a:r>
            <a:r>
              <a:rPr lang="en-US" dirty="0" smtClean="0"/>
              <a:t>Processes  – Noisy observations</a:t>
            </a:r>
            <a:br>
              <a:rPr lang="en-US" dirty="0" smtClean="0"/>
            </a:br>
            <a:r>
              <a:rPr lang="en-US" dirty="0" smtClean="0"/>
              <a:t>(GP for Regression)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8501" b="-332"/>
          <a:stretch/>
        </p:blipFill>
        <p:spPr>
          <a:xfrm>
            <a:off x="1689088" y="2755668"/>
            <a:ext cx="5250770" cy="91855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963" y="4276007"/>
            <a:ext cx="7681848" cy="14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27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Chapter 2 from Gaussian </a:t>
            </a:r>
            <a:r>
              <a:rPr lang="en-US" b="1" dirty="0"/>
              <a:t>Processes for Machine </a:t>
            </a:r>
            <a:r>
              <a:rPr lang="en-US" b="1" dirty="0" smtClean="0"/>
              <a:t>Learning  </a:t>
            </a:r>
            <a:r>
              <a:rPr lang="en-US" dirty="0" smtClean="0"/>
              <a:t>Carl </a:t>
            </a:r>
            <a:r>
              <a:rPr lang="en-US" dirty="0"/>
              <a:t>Edward Rasmussen and Christopher K. I. </a:t>
            </a:r>
            <a:r>
              <a:rPr lang="en-US" dirty="0" smtClean="0"/>
              <a:t>Williams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527 </a:t>
            </a:r>
            <a:r>
              <a:rPr lang="en-US" b="1" dirty="0"/>
              <a:t>lecture notes by Emily Fox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983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1135</TotalTime>
  <Words>541</Words>
  <Application>Microsoft Macintosh PowerPoint</Application>
  <PresentationFormat>On-screen Show (4:3)</PresentationFormat>
  <Paragraphs>78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Recitation 3 April 30</vt:lpstr>
      <vt:lpstr>Penalized Cubic Regression Splines</vt:lpstr>
      <vt:lpstr>Kernel Method</vt:lpstr>
      <vt:lpstr>Gaussian Processes</vt:lpstr>
      <vt:lpstr>Gaussian Processes  – Noise free observations</vt:lpstr>
      <vt:lpstr>Gaussian Processes  – Noise free observations</vt:lpstr>
      <vt:lpstr>Gaussian Processes  – Noisy observations (GP for Regression)</vt:lpstr>
      <vt:lpstr>Reference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Shirley You Ren</dc:creator>
  <cp:lastModifiedBy>Shirley You Ren</cp:lastModifiedBy>
  <cp:revision>98</cp:revision>
  <dcterms:created xsi:type="dcterms:W3CDTF">2013-04-08T20:32:11Z</dcterms:created>
  <dcterms:modified xsi:type="dcterms:W3CDTF">2013-04-30T06:29:39Z</dcterms:modified>
</cp:coreProperties>
</file>