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8"/>
  </p:notesMasterIdLst>
  <p:sldIdLst>
    <p:sldId id="256" r:id="rId2"/>
    <p:sldId id="258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1D32-C4C8-494B-8601-B75420B6A2DE}" type="datetimeFigureOut">
              <a:rPr lang="en-US" smtClean="0"/>
              <a:t>5/23/13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314B-90EE-3C45-AA5A-FE4D7330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E83DD1-9D74-9A4C-A181-CB9FB2E6F3D1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0203"/>
            <a:ext cx="7772400" cy="1470025"/>
          </a:xfrm>
        </p:spPr>
        <p:txBody>
          <a:bodyPr/>
          <a:lstStyle/>
          <a:p>
            <a:r>
              <a:rPr lang="en-US" dirty="0" smtClean="0"/>
              <a:t>Recitation 4</a:t>
            </a:r>
            <a:br>
              <a:rPr lang="en-US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ay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5978"/>
            <a:ext cx="6400800" cy="1752600"/>
          </a:xfrm>
        </p:spPr>
        <p:txBody>
          <a:bodyPr/>
          <a:lstStyle/>
          <a:p>
            <a:r>
              <a:rPr lang="en-US" dirty="0" smtClean="0"/>
              <a:t>DPMM</a:t>
            </a:r>
          </a:p>
          <a:p>
            <a:r>
              <a:rPr lang="en-US" dirty="0" smtClean="0"/>
              <a:t>S</a:t>
            </a:r>
            <a:r>
              <a:rPr lang="en-US" altLang="zh-CN" dirty="0" smtClean="0"/>
              <a:t>plines with multiple predictors</a:t>
            </a:r>
          </a:p>
          <a:p>
            <a:r>
              <a:rPr lang="en-US" dirty="0" smtClean="0"/>
              <a:t>C</a:t>
            </a:r>
            <a:r>
              <a:rPr lang="en-US" altLang="zh-CN" dirty="0" smtClean="0"/>
              <a:t>lassification and regression trees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1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altLang="zh-CN" dirty="0" err="1" smtClean="0"/>
              <a:t>irichlet</a:t>
            </a:r>
            <a:r>
              <a:rPr lang="en-US" altLang="zh-CN" dirty="0" smtClean="0"/>
              <a:t> Process Mixture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632"/>
            <a:ext cx="8229600" cy="1363580"/>
          </a:xfrm>
        </p:spPr>
        <p:txBody>
          <a:bodyPr>
            <a:normAutofit/>
          </a:bodyPr>
          <a:lstStyle/>
          <a:p>
            <a:r>
              <a:rPr lang="en-US" dirty="0" smtClean="0"/>
              <a:t>Library “</a:t>
            </a:r>
            <a:r>
              <a:rPr lang="en-US" dirty="0" err="1" smtClean="0"/>
              <a:t>DPpackage</a:t>
            </a:r>
            <a:r>
              <a:rPr lang="en-US" dirty="0" smtClean="0"/>
              <a:t>”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R </a:t>
            </a:r>
            <a:r>
              <a:rPr lang="en-US" dirty="0"/>
              <a:t>D</a:t>
            </a:r>
            <a:r>
              <a:rPr lang="en-US" dirty="0" smtClean="0"/>
              <a:t>emo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250"/>
            <a:ext cx="9144000" cy="1862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605"/>
            <a:ext cx="9144000" cy="8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altLang="zh-CN" dirty="0" smtClean="0"/>
              <a:t>pline method with multiple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</a:t>
            </a:r>
            <a:r>
              <a:rPr lang="en-US" altLang="zh-CN" dirty="0" smtClean="0"/>
              <a:t>eneralized Additive Model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</a:t>
            </a:r>
            <a:r>
              <a:rPr lang="en-US" altLang="zh-CN" dirty="0" smtClean="0"/>
              <a:t>atural Thin Plate </a:t>
            </a:r>
            <a:r>
              <a:rPr lang="en-US" altLang="zh-CN" dirty="0" smtClean="0"/>
              <a:t>Splines</a:t>
            </a:r>
            <a:endParaRPr lang="en-US" altLang="zh-CN" dirty="0" smtClean="0"/>
          </a:p>
          <a:p>
            <a:pPr lvl="1"/>
            <a:r>
              <a:rPr lang="en-US" dirty="0" smtClean="0"/>
              <a:t>T</a:t>
            </a:r>
            <a:r>
              <a:rPr lang="en-US" altLang="zh-CN" dirty="0" smtClean="0"/>
              <a:t>he minimizer </a:t>
            </a:r>
            <a:r>
              <a:rPr lang="en-US" altLang="zh-CN" dirty="0" smtClean="0"/>
              <a:t>of (</a:t>
            </a:r>
            <a:r>
              <a:rPr lang="en-US" altLang="zh-CN" dirty="0" err="1" smtClean="0"/>
              <a:t>RSS+“bending</a:t>
            </a:r>
            <a:r>
              <a:rPr lang="en-US" altLang="zh-CN" dirty="0" smtClean="0"/>
              <a:t> energy”) among </a:t>
            </a:r>
            <a:r>
              <a:rPr lang="en-US" altLang="zh-CN" dirty="0" smtClean="0"/>
              <a:t>all interpolators with knots at the observations. 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dirty="0" smtClean="0"/>
              <a:t>Form: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22" y="3658041"/>
            <a:ext cx="5425516" cy="1333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439" y="5425608"/>
            <a:ext cx="3671019" cy="802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277" y="6228213"/>
            <a:ext cx="5046877" cy="4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altLang="zh-CN" dirty="0"/>
              <a:t>pline method with multiple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altLang="zh-CN" dirty="0"/>
              <a:t>hin Plate </a:t>
            </a:r>
            <a:r>
              <a:rPr lang="en-US" altLang="zh-CN" dirty="0">
                <a:solidFill>
                  <a:srgbClr val="FF0000"/>
                </a:solidFill>
              </a:rPr>
              <a:t>Regression</a:t>
            </a:r>
            <a:r>
              <a:rPr lang="en-US" altLang="zh-CN" dirty="0"/>
              <a:t> Splines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altLang="zh-CN" dirty="0"/>
              <a:t>ptimal approximation of thin plate splines using low rank basis</a:t>
            </a:r>
          </a:p>
          <a:p>
            <a:pPr lvl="1"/>
            <a:r>
              <a:rPr lang="en-US" dirty="0"/>
              <a:t>N</a:t>
            </a:r>
            <a:r>
              <a:rPr lang="en-US" altLang="zh-CN" dirty="0"/>
              <a:t>o need to choose knots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</a:t>
            </a:r>
            <a:r>
              <a:rPr lang="en-US" altLang="zh-CN" dirty="0"/>
              <a:t>ensor Product Splines</a:t>
            </a:r>
          </a:p>
          <a:p>
            <a:pPr lvl="1"/>
            <a:r>
              <a:rPr lang="en-US" altLang="zh-CN" dirty="0"/>
              <a:t>Basis: product of basis (truncated spline) of </a:t>
            </a:r>
            <a:r>
              <a:rPr lang="en-US" altLang="zh-CN" dirty="0" smtClean="0"/>
              <a:t>each dimension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R Demo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8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lassification and 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5038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Classification tree</a:t>
            </a:r>
          </a:p>
          <a:p>
            <a:pPr lvl="1"/>
            <a:r>
              <a:rPr lang="en-US" dirty="0" smtClean="0"/>
              <a:t>The response is binary or categorical</a:t>
            </a:r>
            <a:r>
              <a:rPr lang="en-US" dirty="0"/>
              <a:t> </a:t>
            </a:r>
            <a:r>
              <a:rPr lang="en-US" dirty="0" smtClean="0"/>
              <a:t>outcome.</a:t>
            </a:r>
          </a:p>
          <a:p>
            <a:endParaRPr lang="en-US" dirty="0" smtClean="0"/>
          </a:p>
          <a:p>
            <a:r>
              <a:rPr lang="en-US" dirty="0" smtClean="0"/>
              <a:t>Regression tree</a:t>
            </a:r>
          </a:p>
          <a:p>
            <a:pPr lvl="1"/>
            <a:r>
              <a:rPr lang="en-US" dirty="0"/>
              <a:t>The response is </a:t>
            </a:r>
            <a:r>
              <a:rPr lang="en-US" dirty="0" smtClean="0"/>
              <a:t>a continuous variable</a:t>
            </a:r>
            <a:r>
              <a:rPr lang="en-US" dirty="0" smtClean="0"/>
              <a:t>. The predicted value will be </a:t>
            </a:r>
            <a:r>
              <a:rPr lang="en-US" smtClean="0"/>
              <a:t>the same </a:t>
            </a:r>
            <a:r>
              <a:rPr lang="en-US" dirty="0" smtClean="0"/>
              <a:t>for all data points in a </a:t>
            </a:r>
            <a:r>
              <a:rPr lang="en-US" smtClean="0"/>
              <a:t>leaf node.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“Grow” the tree and then “prune” it by minimizing cross validation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 Demo 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7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3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2825</TotalTime>
  <Words>160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Recitation 4 May 23</vt:lpstr>
      <vt:lpstr>Dirichlet Process Mixture Model</vt:lpstr>
      <vt:lpstr>Spline method with multiple predictors</vt:lpstr>
      <vt:lpstr>Spline method with multiple predictors</vt:lpstr>
      <vt:lpstr>Classification and regression trees</vt:lpstr>
      <vt:lpstr>Course Evaluation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You Ren</dc:creator>
  <cp:lastModifiedBy>Shirley You Ren</cp:lastModifiedBy>
  <cp:revision>122</cp:revision>
  <dcterms:created xsi:type="dcterms:W3CDTF">2013-04-08T20:32:11Z</dcterms:created>
  <dcterms:modified xsi:type="dcterms:W3CDTF">2013-05-23T18:26:11Z</dcterms:modified>
</cp:coreProperties>
</file>